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3" r:id="rId6"/>
    <p:sldId id="257" r:id="rId7"/>
    <p:sldId id="268" r:id="rId8"/>
    <p:sldId id="274" r:id="rId9"/>
    <p:sldId id="259" r:id="rId10"/>
    <p:sldId id="260" r:id="rId11"/>
    <p:sldId id="262" r:id="rId12"/>
    <p:sldId id="263" r:id="rId13"/>
    <p:sldId id="261" r:id="rId14"/>
    <p:sldId id="265" r:id="rId15"/>
    <p:sldId id="267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2B5666-FCF0-4D37-BE8E-554D8BB4E172}" v="39" dt="2020-11-25T16:55:19.5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nett, Lori" userId="7025180c-9de6-4e37-85d3-35fd0cdfdaf0" providerId="ADAL" clId="{C82B5666-FCF0-4D37-BE8E-554D8BB4E172}"/>
    <pc:docChg chg="custSel modSld">
      <pc:chgData name="Barnett, Lori" userId="7025180c-9de6-4e37-85d3-35fd0cdfdaf0" providerId="ADAL" clId="{C82B5666-FCF0-4D37-BE8E-554D8BB4E172}" dt="2020-11-25T19:04:58.474" v="787" actId="20577"/>
      <pc:docMkLst>
        <pc:docMk/>
      </pc:docMkLst>
      <pc:sldChg chg="modSp mod">
        <pc:chgData name="Barnett, Lori" userId="7025180c-9de6-4e37-85d3-35fd0cdfdaf0" providerId="ADAL" clId="{C82B5666-FCF0-4D37-BE8E-554D8BB4E172}" dt="2020-11-25T18:58:01.889" v="495" actId="1076"/>
        <pc:sldMkLst>
          <pc:docMk/>
          <pc:sldMk cId="3352949449" sldId="259"/>
        </pc:sldMkLst>
        <pc:spChg chg="mod">
          <ac:chgData name="Barnett, Lori" userId="7025180c-9de6-4e37-85d3-35fd0cdfdaf0" providerId="ADAL" clId="{C82B5666-FCF0-4D37-BE8E-554D8BB4E172}" dt="2020-11-25T18:57:49.862" v="494" actId="113"/>
          <ac:spMkLst>
            <pc:docMk/>
            <pc:sldMk cId="3352949449" sldId="259"/>
            <ac:spMk id="2" creationId="{456D0C87-D13C-4A96-B47C-481FA096DD3E}"/>
          </ac:spMkLst>
        </pc:spChg>
        <pc:picChg chg="mod">
          <ac:chgData name="Barnett, Lori" userId="7025180c-9de6-4e37-85d3-35fd0cdfdaf0" providerId="ADAL" clId="{C82B5666-FCF0-4D37-BE8E-554D8BB4E172}" dt="2020-11-25T18:58:01.889" v="495" actId="1076"/>
          <ac:picMkLst>
            <pc:docMk/>
            <pc:sldMk cId="3352949449" sldId="259"/>
            <ac:picMk id="8" creationId="{19288682-85F0-4C2E-B377-FF3E0B4E18A1}"/>
          </ac:picMkLst>
        </pc:picChg>
      </pc:sldChg>
      <pc:sldChg chg="modSp mod">
        <pc:chgData name="Barnett, Lori" userId="7025180c-9de6-4e37-85d3-35fd0cdfdaf0" providerId="ADAL" clId="{C82B5666-FCF0-4D37-BE8E-554D8BB4E172}" dt="2020-11-25T19:01:34.997" v="591" actId="20577"/>
        <pc:sldMkLst>
          <pc:docMk/>
          <pc:sldMk cId="843161960" sldId="260"/>
        </pc:sldMkLst>
        <pc:spChg chg="mod">
          <ac:chgData name="Barnett, Lori" userId="7025180c-9de6-4e37-85d3-35fd0cdfdaf0" providerId="ADAL" clId="{C82B5666-FCF0-4D37-BE8E-554D8BB4E172}" dt="2020-11-25T19:01:34.997" v="591" actId="20577"/>
          <ac:spMkLst>
            <pc:docMk/>
            <pc:sldMk cId="843161960" sldId="260"/>
            <ac:spMk id="9" creationId="{F1FD9245-8886-4832-AF54-034D85BDE7F3}"/>
          </ac:spMkLst>
        </pc:spChg>
      </pc:sldChg>
      <pc:sldChg chg="modSp mod">
        <pc:chgData name="Barnett, Lori" userId="7025180c-9de6-4e37-85d3-35fd0cdfdaf0" providerId="ADAL" clId="{C82B5666-FCF0-4D37-BE8E-554D8BB4E172}" dt="2020-11-25T19:02:40.950" v="658" actId="20577"/>
        <pc:sldMkLst>
          <pc:docMk/>
          <pc:sldMk cId="2453154384" sldId="262"/>
        </pc:sldMkLst>
        <pc:spChg chg="mod">
          <ac:chgData name="Barnett, Lori" userId="7025180c-9de6-4e37-85d3-35fd0cdfdaf0" providerId="ADAL" clId="{C82B5666-FCF0-4D37-BE8E-554D8BB4E172}" dt="2020-11-25T19:02:40.950" v="658" actId="20577"/>
          <ac:spMkLst>
            <pc:docMk/>
            <pc:sldMk cId="2453154384" sldId="262"/>
            <ac:spMk id="3" creationId="{5AC15ADD-70F6-4518-9F0D-A4C874A6C8E4}"/>
          </ac:spMkLst>
        </pc:spChg>
      </pc:sldChg>
      <pc:sldChg chg="addSp delSp modSp mod">
        <pc:chgData name="Barnett, Lori" userId="7025180c-9de6-4e37-85d3-35fd0cdfdaf0" providerId="ADAL" clId="{C82B5666-FCF0-4D37-BE8E-554D8BB4E172}" dt="2020-11-25T19:03:30.977" v="675" actId="255"/>
        <pc:sldMkLst>
          <pc:docMk/>
          <pc:sldMk cId="416598133" sldId="265"/>
        </pc:sldMkLst>
        <pc:spChg chg="mod">
          <ac:chgData name="Barnett, Lori" userId="7025180c-9de6-4e37-85d3-35fd0cdfdaf0" providerId="ADAL" clId="{C82B5666-FCF0-4D37-BE8E-554D8BB4E172}" dt="2020-11-25T19:03:30.977" v="675" actId="255"/>
          <ac:spMkLst>
            <pc:docMk/>
            <pc:sldMk cId="416598133" sldId="265"/>
            <ac:spMk id="3" creationId="{72FFB4F3-C843-40EE-B41A-F4A21BCB1988}"/>
          </ac:spMkLst>
        </pc:spChg>
        <pc:graphicFrameChg chg="add del mod">
          <ac:chgData name="Barnett, Lori" userId="7025180c-9de6-4e37-85d3-35fd0cdfdaf0" providerId="ADAL" clId="{C82B5666-FCF0-4D37-BE8E-554D8BB4E172}" dt="2020-11-24T19:58:04.439" v="211" actId="21"/>
          <ac:graphicFrameMkLst>
            <pc:docMk/>
            <pc:sldMk cId="416598133" sldId="265"/>
            <ac:graphicFrameMk id="7" creationId="{DDBD9FAF-BDF4-4A93-A30D-317CD0E700C0}"/>
          </ac:graphicFrameMkLst>
        </pc:graphicFrameChg>
        <pc:graphicFrameChg chg="add del mod">
          <ac:chgData name="Barnett, Lori" userId="7025180c-9de6-4e37-85d3-35fd0cdfdaf0" providerId="ADAL" clId="{C82B5666-FCF0-4D37-BE8E-554D8BB4E172}" dt="2020-11-25T16:42:28.206" v="214" actId="21"/>
          <ac:graphicFrameMkLst>
            <pc:docMk/>
            <pc:sldMk cId="416598133" sldId="265"/>
            <ac:graphicFrameMk id="8" creationId="{BB663B36-4EE6-4244-81D6-8F941D5F5B69}"/>
          </ac:graphicFrameMkLst>
        </pc:graphicFrameChg>
        <pc:graphicFrameChg chg="add del mod">
          <ac:chgData name="Barnett, Lori" userId="7025180c-9de6-4e37-85d3-35fd0cdfdaf0" providerId="ADAL" clId="{C82B5666-FCF0-4D37-BE8E-554D8BB4E172}" dt="2020-11-25T16:42:33.926" v="216" actId="21"/>
          <ac:graphicFrameMkLst>
            <pc:docMk/>
            <pc:sldMk cId="416598133" sldId="265"/>
            <ac:graphicFrameMk id="9" creationId="{F09BA8F1-9A78-46AE-A8EE-347E37D6F1C5}"/>
          </ac:graphicFrameMkLst>
        </pc:graphicFrameChg>
        <pc:graphicFrameChg chg="add mod">
          <ac:chgData name="Barnett, Lori" userId="7025180c-9de6-4e37-85d3-35fd0cdfdaf0" providerId="ADAL" clId="{C82B5666-FCF0-4D37-BE8E-554D8BB4E172}" dt="2020-11-25T16:43:47.994" v="279" actId="1076"/>
          <ac:graphicFrameMkLst>
            <pc:docMk/>
            <pc:sldMk cId="416598133" sldId="265"/>
            <ac:graphicFrameMk id="10" creationId="{DDBD9FAF-BDF4-4A93-A30D-317CD0E700C0}"/>
          </ac:graphicFrameMkLst>
        </pc:graphicFrameChg>
      </pc:sldChg>
      <pc:sldChg chg="modSp mod">
        <pc:chgData name="Barnett, Lori" userId="7025180c-9de6-4e37-85d3-35fd0cdfdaf0" providerId="ADAL" clId="{C82B5666-FCF0-4D37-BE8E-554D8BB4E172}" dt="2020-11-25T19:04:32.707" v="785" actId="20577"/>
        <pc:sldMkLst>
          <pc:docMk/>
          <pc:sldMk cId="3524032170" sldId="267"/>
        </pc:sldMkLst>
        <pc:spChg chg="mod">
          <ac:chgData name="Barnett, Lori" userId="7025180c-9de6-4e37-85d3-35fd0cdfdaf0" providerId="ADAL" clId="{C82B5666-FCF0-4D37-BE8E-554D8BB4E172}" dt="2020-11-25T19:04:32.707" v="785" actId="20577"/>
          <ac:spMkLst>
            <pc:docMk/>
            <pc:sldMk cId="3524032170" sldId="267"/>
            <ac:spMk id="3" creationId="{EF31C19D-61EF-417C-A294-9A2D2AD21F8A}"/>
          </ac:spMkLst>
        </pc:spChg>
      </pc:sldChg>
      <pc:sldChg chg="modSp mod">
        <pc:chgData name="Barnett, Lori" userId="7025180c-9de6-4e37-85d3-35fd0cdfdaf0" providerId="ADAL" clId="{C82B5666-FCF0-4D37-BE8E-554D8BB4E172}" dt="2020-11-25T18:55:50.795" v="422" actId="6549"/>
        <pc:sldMkLst>
          <pc:docMk/>
          <pc:sldMk cId="642153888" sldId="268"/>
        </pc:sldMkLst>
        <pc:spChg chg="mod">
          <ac:chgData name="Barnett, Lori" userId="7025180c-9de6-4e37-85d3-35fd0cdfdaf0" providerId="ADAL" clId="{C82B5666-FCF0-4D37-BE8E-554D8BB4E172}" dt="2020-11-25T18:55:50.795" v="422" actId="6549"/>
          <ac:spMkLst>
            <pc:docMk/>
            <pc:sldMk cId="642153888" sldId="268"/>
            <ac:spMk id="3" creationId="{71776618-0D94-4D4F-97EC-FA4302B7EC9F}"/>
          </ac:spMkLst>
        </pc:spChg>
      </pc:sldChg>
      <pc:sldChg chg="modSp mod">
        <pc:chgData name="Barnett, Lori" userId="7025180c-9de6-4e37-85d3-35fd0cdfdaf0" providerId="ADAL" clId="{C82B5666-FCF0-4D37-BE8E-554D8BB4E172}" dt="2020-11-25T19:04:58.474" v="787" actId="20577"/>
        <pc:sldMkLst>
          <pc:docMk/>
          <pc:sldMk cId="4126292299" sldId="271"/>
        </pc:sldMkLst>
        <pc:spChg chg="mod">
          <ac:chgData name="Barnett, Lori" userId="7025180c-9de6-4e37-85d3-35fd0cdfdaf0" providerId="ADAL" clId="{C82B5666-FCF0-4D37-BE8E-554D8BB4E172}" dt="2020-11-25T19:04:58.474" v="787" actId="20577"/>
          <ac:spMkLst>
            <pc:docMk/>
            <pc:sldMk cId="4126292299" sldId="271"/>
            <ac:spMk id="3" creationId="{C0575C08-7D34-4841-85CF-673A94CC710B}"/>
          </ac:spMkLst>
        </pc:spChg>
      </pc:sldChg>
      <pc:sldChg chg="addSp modSp mod">
        <pc:chgData name="Barnett, Lori" userId="7025180c-9de6-4e37-85d3-35fd0cdfdaf0" providerId="ADAL" clId="{C82B5666-FCF0-4D37-BE8E-554D8BB4E172}" dt="2020-11-25T16:54:53.293" v="321" actId="20577"/>
        <pc:sldMkLst>
          <pc:docMk/>
          <pc:sldMk cId="3249423483" sldId="272"/>
        </pc:sldMkLst>
        <pc:spChg chg="mod">
          <ac:chgData name="Barnett, Lori" userId="7025180c-9de6-4e37-85d3-35fd0cdfdaf0" providerId="ADAL" clId="{C82B5666-FCF0-4D37-BE8E-554D8BB4E172}" dt="2020-11-25T16:54:53.293" v="321" actId="20577"/>
          <ac:spMkLst>
            <pc:docMk/>
            <pc:sldMk cId="3249423483" sldId="272"/>
            <ac:spMk id="7" creationId="{79ECC372-BA98-44C8-AA5E-1A6779A3AE2E}"/>
          </ac:spMkLst>
        </pc:spChg>
        <pc:picChg chg="add mod ord">
          <ac:chgData name="Barnett, Lori" userId="7025180c-9de6-4e37-85d3-35fd0cdfdaf0" providerId="ADAL" clId="{C82B5666-FCF0-4D37-BE8E-554D8BB4E172}" dt="2020-11-25T16:54:28.211" v="306" actId="14100"/>
          <ac:picMkLst>
            <pc:docMk/>
            <pc:sldMk cId="3249423483" sldId="272"/>
            <ac:picMk id="6" creationId="{F2898CD4-BE23-4B82-B0CA-EDC62C05EF71}"/>
          </ac:picMkLst>
        </pc:picChg>
      </pc:sldChg>
      <pc:sldChg chg="modSp mod">
        <pc:chgData name="Barnett, Lori" userId="7025180c-9de6-4e37-85d3-35fd0cdfdaf0" providerId="ADAL" clId="{C82B5666-FCF0-4D37-BE8E-554D8BB4E172}" dt="2020-11-25T18:56:53.520" v="439" actId="20577"/>
        <pc:sldMkLst>
          <pc:docMk/>
          <pc:sldMk cId="1600966334" sldId="274"/>
        </pc:sldMkLst>
        <pc:spChg chg="mod">
          <ac:chgData name="Barnett, Lori" userId="7025180c-9de6-4e37-85d3-35fd0cdfdaf0" providerId="ADAL" clId="{C82B5666-FCF0-4D37-BE8E-554D8BB4E172}" dt="2020-11-25T18:56:53.520" v="439" actId="20577"/>
          <ac:spMkLst>
            <pc:docMk/>
            <pc:sldMk cId="1600966334" sldId="274"/>
            <ac:spMk id="3" creationId="{57AB1F79-E82D-4B43-A4FE-EEF2DE51DD7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Patient Satisfaction FY 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Sheet2!$A$26:$B$26</c:f>
              <c:strCache>
                <c:ptCount val="2"/>
                <c:pt idx="0">
                  <c:v>Inpatient</c:v>
                </c:pt>
                <c:pt idx="1">
                  <c:v>72.5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0"/>
          </c:trendline>
          <c:cat>
            <c:strRef>
              <c:f>Sheet2!$C$25:$N$25</c:f>
              <c:strCache>
                <c:ptCount val="12"/>
                <c:pt idx="0">
                  <c:v>July</c:v>
                </c:pt>
                <c:pt idx="1">
                  <c:v>Aug.</c:v>
                </c:pt>
                <c:pt idx="2">
                  <c:v>Sept.</c:v>
                </c:pt>
                <c:pt idx="3">
                  <c:v>Oct.</c:v>
                </c:pt>
                <c:pt idx="4">
                  <c:v>Nov.</c:v>
                </c:pt>
                <c:pt idx="5">
                  <c:v>Dec.</c:v>
                </c:pt>
                <c:pt idx="6">
                  <c:v>Jan.</c:v>
                </c:pt>
                <c:pt idx="7">
                  <c:v>Feb</c:v>
                </c:pt>
                <c:pt idx="8">
                  <c:v>Mar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Sheet2!$C$26:$N$26</c:f>
              <c:numCache>
                <c:formatCode>General</c:formatCode>
                <c:ptCount val="12"/>
                <c:pt idx="0">
                  <c:v>70</c:v>
                </c:pt>
                <c:pt idx="1">
                  <c:v>73.900000000000006</c:v>
                </c:pt>
                <c:pt idx="2">
                  <c:v>75</c:v>
                </c:pt>
                <c:pt idx="3">
                  <c:v>76.7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AD-473A-BC4D-104B8776DE08}"/>
            </c:ext>
          </c:extLst>
        </c:ser>
        <c:ser>
          <c:idx val="1"/>
          <c:order val="1"/>
          <c:tx>
            <c:strRef>
              <c:f>Sheet2!$A$27:$B$27</c:f>
              <c:strCache>
                <c:ptCount val="2"/>
                <c:pt idx="0">
                  <c:v>ED</c:v>
                </c:pt>
                <c:pt idx="1">
                  <c:v>71.8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Sheet2!$C$25:$N$25</c:f>
              <c:strCache>
                <c:ptCount val="12"/>
                <c:pt idx="0">
                  <c:v>July</c:v>
                </c:pt>
                <c:pt idx="1">
                  <c:v>Aug.</c:v>
                </c:pt>
                <c:pt idx="2">
                  <c:v>Sept.</c:v>
                </c:pt>
                <c:pt idx="3">
                  <c:v>Oct.</c:v>
                </c:pt>
                <c:pt idx="4">
                  <c:v>Nov.</c:v>
                </c:pt>
                <c:pt idx="5">
                  <c:v>Dec.</c:v>
                </c:pt>
                <c:pt idx="6">
                  <c:v>Jan.</c:v>
                </c:pt>
                <c:pt idx="7">
                  <c:v>Feb</c:v>
                </c:pt>
                <c:pt idx="8">
                  <c:v>Mar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Sheet2!$C$27:$N$27</c:f>
              <c:numCache>
                <c:formatCode>General</c:formatCode>
                <c:ptCount val="12"/>
                <c:pt idx="0">
                  <c:v>81.400000000000006</c:v>
                </c:pt>
                <c:pt idx="1">
                  <c:v>78.900000000000006</c:v>
                </c:pt>
                <c:pt idx="2">
                  <c:v>77.3</c:v>
                </c:pt>
                <c:pt idx="3">
                  <c:v>78.2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AD-473A-BC4D-104B8776DE08}"/>
            </c:ext>
          </c:extLst>
        </c:ser>
        <c:ser>
          <c:idx val="2"/>
          <c:order val="2"/>
          <c:tx>
            <c:strRef>
              <c:f>Sheet2!$A$28:$B$28</c:f>
              <c:strCache>
                <c:ptCount val="2"/>
                <c:pt idx="0">
                  <c:v>Outpatient</c:v>
                </c:pt>
                <c:pt idx="1">
                  <c:v>87.8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Sheet2!$C$25:$N$25</c:f>
              <c:strCache>
                <c:ptCount val="12"/>
                <c:pt idx="0">
                  <c:v>July</c:v>
                </c:pt>
                <c:pt idx="1">
                  <c:v>Aug.</c:v>
                </c:pt>
                <c:pt idx="2">
                  <c:v>Sept.</c:v>
                </c:pt>
                <c:pt idx="3">
                  <c:v>Oct.</c:v>
                </c:pt>
                <c:pt idx="4">
                  <c:v>Nov.</c:v>
                </c:pt>
                <c:pt idx="5">
                  <c:v>Dec.</c:v>
                </c:pt>
                <c:pt idx="6">
                  <c:v>Jan.</c:v>
                </c:pt>
                <c:pt idx="7">
                  <c:v>Feb</c:v>
                </c:pt>
                <c:pt idx="8">
                  <c:v>Mar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Sheet2!$C$28:$N$28</c:f>
              <c:numCache>
                <c:formatCode>General</c:formatCode>
                <c:ptCount val="12"/>
                <c:pt idx="0">
                  <c:v>82.6</c:v>
                </c:pt>
                <c:pt idx="1">
                  <c:v>84.8</c:v>
                </c:pt>
                <c:pt idx="2">
                  <c:v>84.5</c:v>
                </c:pt>
                <c:pt idx="3">
                  <c:v>83.7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AD-473A-BC4D-104B8776DE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826864536"/>
        <c:axId val="826860272"/>
      </c:barChart>
      <c:catAx>
        <c:axId val="826864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6860272"/>
        <c:crosses val="autoZero"/>
        <c:auto val="1"/>
        <c:lblAlgn val="ctr"/>
        <c:lblOffset val="100"/>
        <c:noMultiLvlLbl val="0"/>
      </c:catAx>
      <c:valAx>
        <c:axId val="82686027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268645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D3918-3BB8-476B-81C6-38D4295FF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F76743-696C-44E8-8FF2-0316FF394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270EA-BABC-4AD9-9EDB-465E6DC92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2A97-DD82-41CB-AD06-CFD42D832E45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387FF-8B0F-4E98-9670-C815223DC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038C9-DB26-413F-BC83-7024B950E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21C6-1722-460E-92F4-235F0EA546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830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EA270-6239-4714-B734-F8481940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A6A0B0-EEA7-413A-9B9A-C599DFECE8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60EF2-9227-4A27-B7B8-E693D39EB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2A97-DD82-41CB-AD06-CFD42D832E45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C964D-3DDA-4ECB-9F50-84A8C60F6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3FD10-B198-4B9D-90FA-C5519A823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21C6-1722-460E-92F4-235F0EA546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178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7F795D-A5EE-4B03-9365-DC679AC739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F6808A-D983-4FC3-9076-C1A79FACC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AB182-9196-4FA0-A15B-8B173564F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2A97-DD82-41CB-AD06-CFD42D832E45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127EB-135E-4337-AFD3-577627910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59245-934A-452A-A10D-3EA2448D7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21C6-1722-460E-92F4-235F0EA546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63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750E1-F9A0-43FF-B0CA-5700EB4A4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4EA1F-07D2-470C-8EC0-709D03704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CF4F4-B540-4B62-92AD-0305E8811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2A97-DD82-41CB-AD06-CFD42D832E45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62D8F-8855-42F4-8B21-E6E928F63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E9075-1FAE-4A90-A5AE-CB625D1CA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21C6-1722-460E-92F4-235F0EA546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203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CC815-EBD6-4A4B-AF5F-FF243177C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B2892-919A-42DE-8B00-95CB7F2E9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C3D2D-A8C9-4498-98ED-3BB2973F7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2A97-DD82-41CB-AD06-CFD42D832E45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D5C92-5945-4C4E-9BAA-7862C82C4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35FCA-AD8B-40BA-A675-11A58BFA3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21C6-1722-460E-92F4-235F0EA546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916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96348-D4CF-45AF-A561-9870E0B60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E172B-D518-4CAE-9050-E14FA1C3C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86061-FCF0-4EED-A02E-C429B10C8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4765F-2B7C-45D6-B19C-F7C2A733A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2A97-DD82-41CB-AD06-CFD42D832E45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60E80A-39B9-404A-9AD0-1B5B2BADE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B713EF-D0E6-4BFD-8563-C4A06F53F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21C6-1722-460E-92F4-235F0EA546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7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2A9F3-533E-4C0B-A04F-494395D13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7A825D-21C5-4FDE-8DDD-B8F3942A4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62BF45-6B6D-476E-81E0-13BCEC7489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29E885-45F4-43C4-AFA8-81EC26D11B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7C1C4C-EDBC-4EA3-A94B-48F23FE704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3E5804-72BD-4BD4-A2FE-33EFC4503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2A97-DD82-41CB-AD06-CFD42D832E45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CEC5D0-9C1E-4E29-B31C-EB37CBECD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80E883-3672-414C-9F53-202260CCD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21C6-1722-460E-92F4-235F0EA546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946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0EF8D-A22E-49BD-A682-92AD1268A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A783B5-C8A9-49FB-9D82-FAF8CDE69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2A97-DD82-41CB-AD06-CFD42D832E45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32D6E5-B5A0-4E18-AC2E-981829C1F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74EBF8-04B2-4E79-9BFA-5B09350A5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21C6-1722-460E-92F4-235F0EA546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414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DC065E-66F4-4100-9954-7DFD3C1FE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2A97-DD82-41CB-AD06-CFD42D832E45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E395ED-1D06-40C3-9146-43B7A19C0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1D87FE-C990-4E6C-9D7F-B9C648458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21C6-1722-460E-92F4-235F0EA546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91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AA93A-499B-47A9-912D-42D3F9276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59FBA-C196-4476-85A3-A2AB36F98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DC328-A34C-4737-8C8C-9E8AE59BF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CBA65E-5752-4D9A-BF07-B145F3481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2A97-DD82-41CB-AD06-CFD42D832E45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CFB04-E9C7-4B41-B5EE-0EDF7FA73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55065-6EEB-4ED1-88A7-3D50F659E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21C6-1722-460E-92F4-235F0EA546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615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EBEFF-4480-4867-A08B-1F5A4AF59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089BC6-D2FB-4B8F-8697-7041EAD756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EBEF3A-E0B3-46FB-A584-F50587955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2F4C4-B2EC-42B4-9E93-8250208E4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2A97-DD82-41CB-AD06-CFD42D832E45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2BFE44-C13D-4439-A94B-F4C55317D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0EC057-B673-4D4D-8A1E-E79267744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21C6-1722-460E-92F4-235F0EA546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624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FEBFCC-D28B-4AD1-8534-1F81AF090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57DE2-D181-496F-9690-E6C33D467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158AE-5A99-4B6E-B0C7-2DED5862A3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F2A97-DD82-41CB-AD06-CFD42D832E45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517F9-3C49-45C9-A9F6-1FE914790F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DE026-A594-4683-BC54-E210F4B7C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821C6-1722-460E-92F4-235F0EA546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05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ori.Barnett@Guthrie.or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ouse with trees in the background&#10;&#10;Description automatically generated">
            <a:extLst>
              <a:ext uri="{FF2B5EF4-FFF2-40B4-BE49-F238E27FC236}">
                <a16:creationId xmlns:a16="http://schemas.microsoft.com/office/drawing/2014/main" id="{472C8A49-10F9-4EAB-913F-578A090AE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D317A1-9D5A-4C13-BA48-4B67AB3E7C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5550" y="18748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Guthrie Troy Community Hospital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CD57934-32BA-4EEE-9607-AF91B6B6A6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5550" y="400208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Lori Barnett, RN, MSN</a:t>
            </a:r>
          </a:p>
          <a:p>
            <a:r>
              <a:rPr lang="en-US" sz="2000" dirty="0">
                <a:solidFill>
                  <a:schemeClr val="bg1"/>
                </a:solidFill>
              </a:rPr>
              <a:t>SVP, President/COO</a:t>
            </a:r>
          </a:p>
          <a:p>
            <a:r>
              <a:rPr lang="en-US" sz="2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Lori.Barnett@Guthrie.org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570-297-9253</a:t>
            </a:r>
          </a:p>
        </p:txBody>
      </p:sp>
      <p:pic>
        <p:nvPicPr>
          <p:cNvPr id="4" name="Picture 42" descr="Arc C">
            <a:extLst>
              <a:ext uri="{FF2B5EF4-FFF2-40B4-BE49-F238E27FC236}">
                <a16:creationId xmlns:a16="http://schemas.microsoft.com/office/drawing/2014/main" id="{73F68BCA-45B4-4EE6-BBA5-E03774913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48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422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02B51-C26A-4C1D-ADD1-07622951F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0253" y="135774"/>
            <a:ext cx="9144000" cy="99293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Emergency Department Trauma Level IV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7D754D-E391-40A7-A3D2-DCEC1F9855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264487"/>
            <a:ext cx="9144000" cy="3993313"/>
          </a:xfrm>
        </p:spPr>
        <p:txBody>
          <a:bodyPr>
            <a:normAutofit/>
          </a:bodyPr>
          <a:lstStyle/>
          <a:p>
            <a:pPr marL="342900" indent="-342900" algn="l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Trauma IV Certification – Surveyed August 30, 2017</a:t>
            </a:r>
          </a:p>
          <a:p>
            <a:pPr algn="l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 - 4-year accreditation</a:t>
            </a:r>
          </a:p>
          <a:p>
            <a:pPr algn="l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 - First CAH in Pa to receive Trauma certification</a:t>
            </a:r>
          </a:p>
          <a:p>
            <a:pPr algn="l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 - First Level IV in Pa to receive 4-year accreditation</a:t>
            </a:r>
          </a:p>
          <a:p>
            <a:pPr marL="285750" indent="-285750" algn="l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Re-certification (Chart Survey) August 2019</a:t>
            </a:r>
          </a:p>
          <a:p>
            <a:pPr marL="285750" indent="-285750" algn="l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</a:p>
          <a:p>
            <a:pPr algn="l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- Rural Trauma Team Development Course (RTTDC)</a:t>
            </a:r>
          </a:p>
          <a:p>
            <a:pPr algn="l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- Advance Trauma Care for Nurses (ATCN)</a:t>
            </a:r>
          </a:p>
          <a:p>
            <a:pPr algn="l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- Trauma Nurse Core Course (TNCC)</a:t>
            </a:r>
          </a:p>
          <a:p>
            <a:pPr algn="l">
              <a:lnSpc>
                <a:spcPct val="100000"/>
              </a:lnSpc>
              <a:spcAft>
                <a:spcPts val="200"/>
              </a:spcAft>
              <a:defRPr/>
            </a:pPr>
            <a:endParaRPr lang="en-US" sz="1600" dirty="0">
              <a:latin typeface="+mj-lt"/>
            </a:endParaRPr>
          </a:p>
          <a:p>
            <a:pPr algn="l">
              <a:lnSpc>
                <a:spcPct val="100000"/>
              </a:lnSpc>
              <a:spcAft>
                <a:spcPts val="200"/>
              </a:spcAft>
              <a:defRPr/>
            </a:pPr>
            <a:endParaRPr lang="en-US" sz="1600" dirty="0">
              <a:latin typeface="+mj-lt"/>
            </a:endParaRPr>
          </a:p>
          <a:p>
            <a:pPr algn="l">
              <a:spcAft>
                <a:spcPts val="200"/>
              </a:spcAft>
              <a:defRPr/>
            </a:pPr>
            <a:endParaRPr lang="en-US" sz="1600" dirty="0"/>
          </a:p>
          <a:p>
            <a:endParaRPr lang="en-US" dirty="0"/>
          </a:p>
        </p:txBody>
      </p:sp>
      <p:grpSp>
        <p:nvGrpSpPr>
          <p:cNvPr id="4" name="Group 37">
            <a:extLst>
              <a:ext uri="{FF2B5EF4-FFF2-40B4-BE49-F238E27FC236}">
                <a16:creationId xmlns:a16="http://schemas.microsoft.com/office/drawing/2014/main" id="{F226BA04-1C70-43AD-A7A6-9985419AB6F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676400" cy="3248025"/>
            <a:chOff x="0" y="0"/>
            <a:chExt cx="1056" cy="2046"/>
          </a:xfrm>
        </p:grpSpPr>
        <p:sp>
          <p:nvSpPr>
            <p:cNvPr id="5" name="Freeform 32">
              <a:extLst>
                <a:ext uri="{FF2B5EF4-FFF2-40B4-BE49-F238E27FC236}">
                  <a16:creationId xmlns:a16="http://schemas.microsoft.com/office/drawing/2014/main" id="{0BB01A0B-3CDA-4E24-9CE1-F8D706DCB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56" cy="711"/>
            </a:xfrm>
            <a:custGeom>
              <a:avLst/>
              <a:gdLst>
                <a:gd name="T0" fmla="*/ 1 w 1923"/>
                <a:gd name="T1" fmla="*/ 0 h 1256"/>
                <a:gd name="T2" fmla="*/ 1 w 1923"/>
                <a:gd name="T3" fmla="*/ 1 h 1256"/>
                <a:gd name="T4" fmla="*/ 1 w 1923"/>
                <a:gd name="T5" fmla="*/ 1 h 1256"/>
                <a:gd name="T6" fmla="*/ 1 w 1923"/>
                <a:gd name="T7" fmla="*/ 1 h 1256"/>
                <a:gd name="T8" fmla="*/ 1 w 1923"/>
                <a:gd name="T9" fmla="*/ 1 h 1256"/>
                <a:gd name="T10" fmla="*/ 1 w 1923"/>
                <a:gd name="T11" fmla="*/ 1 h 1256"/>
                <a:gd name="T12" fmla="*/ 1 w 1923"/>
                <a:gd name="T13" fmla="*/ 1 h 1256"/>
                <a:gd name="T14" fmla="*/ 1 w 1923"/>
                <a:gd name="T15" fmla="*/ 1 h 1256"/>
                <a:gd name="T16" fmla="*/ 1 w 1923"/>
                <a:gd name="T17" fmla="*/ 1 h 1256"/>
                <a:gd name="T18" fmla="*/ 1 w 1923"/>
                <a:gd name="T19" fmla="*/ 1 h 1256"/>
                <a:gd name="T20" fmla="*/ 1 w 1923"/>
                <a:gd name="T21" fmla="*/ 1 h 1256"/>
                <a:gd name="T22" fmla="*/ 1 w 1923"/>
                <a:gd name="T23" fmla="*/ 1 h 1256"/>
                <a:gd name="T24" fmla="*/ 1 w 1923"/>
                <a:gd name="T25" fmla="*/ 1 h 1256"/>
                <a:gd name="T26" fmla="*/ 1 w 1923"/>
                <a:gd name="T27" fmla="*/ 1 h 1256"/>
                <a:gd name="T28" fmla="*/ 1 w 1923"/>
                <a:gd name="T29" fmla="*/ 1 h 1256"/>
                <a:gd name="T30" fmla="*/ 1 w 1923"/>
                <a:gd name="T31" fmla="*/ 1 h 1256"/>
                <a:gd name="T32" fmla="*/ 1 w 1923"/>
                <a:gd name="T33" fmla="*/ 1 h 1256"/>
                <a:gd name="T34" fmla="*/ 1 w 1923"/>
                <a:gd name="T35" fmla="*/ 1 h 1256"/>
                <a:gd name="T36" fmla="*/ 1 w 1923"/>
                <a:gd name="T37" fmla="*/ 1 h 1256"/>
                <a:gd name="T38" fmla="*/ 1 w 1923"/>
                <a:gd name="T39" fmla="*/ 1 h 1256"/>
                <a:gd name="T40" fmla="*/ 1 w 1923"/>
                <a:gd name="T41" fmla="*/ 1 h 1256"/>
                <a:gd name="T42" fmla="*/ 1 w 1923"/>
                <a:gd name="T43" fmla="*/ 1 h 1256"/>
                <a:gd name="T44" fmla="*/ 1 w 1923"/>
                <a:gd name="T45" fmla="*/ 1 h 1256"/>
                <a:gd name="T46" fmla="*/ 1 w 1923"/>
                <a:gd name="T47" fmla="*/ 1 h 1256"/>
                <a:gd name="T48" fmla="*/ 1 w 1923"/>
                <a:gd name="T49" fmla="*/ 1 h 1256"/>
                <a:gd name="T50" fmla="*/ 1 w 1923"/>
                <a:gd name="T51" fmla="*/ 1 h 1256"/>
                <a:gd name="T52" fmla="*/ 1 w 1923"/>
                <a:gd name="T53" fmla="*/ 1 h 1256"/>
                <a:gd name="T54" fmla="*/ 1 w 1923"/>
                <a:gd name="T55" fmla="*/ 1 h 1256"/>
                <a:gd name="T56" fmla="*/ 1 w 1923"/>
                <a:gd name="T57" fmla="*/ 1 h 1256"/>
                <a:gd name="T58" fmla="*/ 1 w 1923"/>
                <a:gd name="T59" fmla="*/ 1 h 1256"/>
                <a:gd name="T60" fmla="*/ 1 w 1923"/>
                <a:gd name="T61" fmla="*/ 1 h 1256"/>
                <a:gd name="T62" fmla="*/ 1 w 1923"/>
                <a:gd name="T63" fmla="*/ 1 h 1256"/>
                <a:gd name="T64" fmla="*/ 1 w 1923"/>
                <a:gd name="T65" fmla="*/ 1 h 1256"/>
                <a:gd name="T66" fmla="*/ 1 w 1923"/>
                <a:gd name="T67" fmla="*/ 1 h 1256"/>
                <a:gd name="T68" fmla="*/ 1 w 1923"/>
                <a:gd name="T69" fmla="*/ 1 h 1256"/>
                <a:gd name="T70" fmla="*/ 1 w 1923"/>
                <a:gd name="T71" fmla="*/ 1 h 1256"/>
                <a:gd name="T72" fmla="*/ 1 w 1923"/>
                <a:gd name="T73" fmla="*/ 1 h 1256"/>
                <a:gd name="T74" fmla="*/ 1 w 1923"/>
                <a:gd name="T75" fmla="*/ 1 h 1256"/>
                <a:gd name="T76" fmla="*/ 1 w 1923"/>
                <a:gd name="T77" fmla="*/ 1 h 1256"/>
                <a:gd name="T78" fmla="*/ 1 w 1923"/>
                <a:gd name="T79" fmla="*/ 1 h 1256"/>
                <a:gd name="T80" fmla="*/ 1 w 1923"/>
                <a:gd name="T81" fmla="*/ 1 h 1256"/>
                <a:gd name="T82" fmla="*/ 1 w 1923"/>
                <a:gd name="T83" fmla="*/ 1 h 1256"/>
                <a:gd name="T84" fmla="*/ 1 w 1923"/>
                <a:gd name="T85" fmla="*/ 1 h 1256"/>
                <a:gd name="T86" fmla="*/ 1 w 1923"/>
                <a:gd name="T87" fmla="*/ 1 h 1256"/>
                <a:gd name="T88" fmla="*/ 1 w 1923"/>
                <a:gd name="T89" fmla="*/ 1 h 1256"/>
                <a:gd name="T90" fmla="*/ 1 w 1923"/>
                <a:gd name="T91" fmla="*/ 1 h 1256"/>
                <a:gd name="T92" fmla="*/ 1 w 1923"/>
                <a:gd name="T93" fmla="*/ 1 h 1256"/>
                <a:gd name="T94" fmla="*/ 1 w 1923"/>
                <a:gd name="T95" fmla="*/ 1 h 1256"/>
                <a:gd name="T96" fmla="*/ 1 w 1923"/>
                <a:gd name="T97" fmla="*/ 1 h 1256"/>
                <a:gd name="T98" fmla="*/ 1 w 1923"/>
                <a:gd name="T99" fmla="*/ 1 h 1256"/>
                <a:gd name="T100" fmla="*/ 0 w 1923"/>
                <a:gd name="T101" fmla="*/ 1 h 12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923" h="1256">
                  <a:moveTo>
                    <a:pt x="0" y="1256"/>
                  </a:moveTo>
                  <a:lnTo>
                    <a:pt x="0" y="0"/>
                  </a:lnTo>
                  <a:lnTo>
                    <a:pt x="1923" y="0"/>
                  </a:lnTo>
                  <a:lnTo>
                    <a:pt x="1896" y="21"/>
                  </a:lnTo>
                  <a:lnTo>
                    <a:pt x="1868" y="41"/>
                  </a:lnTo>
                  <a:lnTo>
                    <a:pt x="1855" y="51"/>
                  </a:lnTo>
                  <a:lnTo>
                    <a:pt x="1841" y="62"/>
                  </a:lnTo>
                  <a:lnTo>
                    <a:pt x="1829" y="72"/>
                  </a:lnTo>
                  <a:lnTo>
                    <a:pt x="1815" y="82"/>
                  </a:lnTo>
                  <a:lnTo>
                    <a:pt x="1802" y="93"/>
                  </a:lnTo>
                  <a:lnTo>
                    <a:pt x="1788" y="103"/>
                  </a:lnTo>
                  <a:lnTo>
                    <a:pt x="1763" y="123"/>
                  </a:lnTo>
                  <a:lnTo>
                    <a:pt x="1749" y="132"/>
                  </a:lnTo>
                  <a:lnTo>
                    <a:pt x="1724" y="153"/>
                  </a:lnTo>
                  <a:lnTo>
                    <a:pt x="1711" y="163"/>
                  </a:lnTo>
                  <a:lnTo>
                    <a:pt x="1700" y="173"/>
                  </a:lnTo>
                  <a:lnTo>
                    <a:pt x="1687" y="184"/>
                  </a:lnTo>
                  <a:lnTo>
                    <a:pt x="1674" y="192"/>
                  </a:lnTo>
                  <a:lnTo>
                    <a:pt x="1662" y="203"/>
                  </a:lnTo>
                  <a:lnTo>
                    <a:pt x="1650" y="213"/>
                  </a:lnTo>
                  <a:lnTo>
                    <a:pt x="1638" y="223"/>
                  </a:lnTo>
                  <a:lnTo>
                    <a:pt x="1626" y="234"/>
                  </a:lnTo>
                  <a:lnTo>
                    <a:pt x="1614" y="242"/>
                  </a:lnTo>
                  <a:lnTo>
                    <a:pt x="1591" y="263"/>
                  </a:lnTo>
                  <a:lnTo>
                    <a:pt x="1578" y="272"/>
                  </a:lnTo>
                  <a:lnTo>
                    <a:pt x="1555" y="292"/>
                  </a:lnTo>
                  <a:lnTo>
                    <a:pt x="1544" y="301"/>
                  </a:lnTo>
                  <a:lnTo>
                    <a:pt x="1521" y="322"/>
                  </a:lnTo>
                  <a:lnTo>
                    <a:pt x="1510" y="331"/>
                  </a:lnTo>
                  <a:lnTo>
                    <a:pt x="1500" y="341"/>
                  </a:lnTo>
                  <a:lnTo>
                    <a:pt x="1488" y="351"/>
                  </a:lnTo>
                  <a:lnTo>
                    <a:pt x="1477" y="360"/>
                  </a:lnTo>
                  <a:lnTo>
                    <a:pt x="1467" y="370"/>
                  </a:lnTo>
                  <a:lnTo>
                    <a:pt x="1457" y="379"/>
                  </a:lnTo>
                  <a:lnTo>
                    <a:pt x="1445" y="389"/>
                  </a:lnTo>
                  <a:lnTo>
                    <a:pt x="1435" y="398"/>
                  </a:lnTo>
                  <a:lnTo>
                    <a:pt x="1425" y="408"/>
                  </a:lnTo>
                  <a:lnTo>
                    <a:pt x="1414" y="419"/>
                  </a:lnTo>
                  <a:lnTo>
                    <a:pt x="1404" y="428"/>
                  </a:lnTo>
                  <a:lnTo>
                    <a:pt x="1394" y="438"/>
                  </a:lnTo>
                  <a:lnTo>
                    <a:pt x="1373" y="455"/>
                  </a:lnTo>
                  <a:lnTo>
                    <a:pt x="1368" y="461"/>
                  </a:lnTo>
                  <a:lnTo>
                    <a:pt x="1358" y="470"/>
                  </a:lnTo>
                  <a:lnTo>
                    <a:pt x="1348" y="480"/>
                  </a:lnTo>
                  <a:lnTo>
                    <a:pt x="1339" y="489"/>
                  </a:lnTo>
                  <a:lnTo>
                    <a:pt x="1329" y="500"/>
                  </a:lnTo>
                  <a:lnTo>
                    <a:pt x="1320" y="508"/>
                  </a:lnTo>
                  <a:lnTo>
                    <a:pt x="1310" y="519"/>
                  </a:lnTo>
                  <a:lnTo>
                    <a:pt x="1301" y="527"/>
                  </a:lnTo>
                  <a:lnTo>
                    <a:pt x="1291" y="536"/>
                  </a:lnTo>
                  <a:lnTo>
                    <a:pt x="1282" y="547"/>
                  </a:lnTo>
                  <a:lnTo>
                    <a:pt x="1265" y="564"/>
                  </a:lnTo>
                  <a:lnTo>
                    <a:pt x="1256" y="574"/>
                  </a:lnTo>
                  <a:lnTo>
                    <a:pt x="1238" y="592"/>
                  </a:lnTo>
                  <a:lnTo>
                    <a:pt x="1229" y="601"/>
                  </a:lnTo>
                  <a:lnTo>
                    <a:pt x="1220" y="611"/>
                  </a:lnTo>
                  <a:lnTo>
                    <a:pt x="1213" y="620"/>
                  </a:lnTo>
                  <a:lnTo>
                    <a:pt x="1195" y="638"/>
                  </a:lnTo>
                  <a:lnTo>
                    <a:pt x="1187" y="648"/>
                  </a:lnTo>
                  <a:lnTo>
                    <a:pt x="1179" y="657"/>
                  </a:lnTo>
                  <a:lnTo>
                    <a:pt x="1163" y="674"/>
                  </a:lnTo>
                  <a:lnTo>
                    <a:pt x="1155" y="683"/>
                  </a:lnTo>
                  <a:lnTo>
                    <a:pt x="1147" y="693"/>
                  </a:lnTo>
                  <a:lnTo>
                    <a:pt x="1132" y="711"/>
                  </a:lnTo>
                  <a:lnTo>
                    <a:pt x="1117" y="729"/>
                  </a:lnTo>
                  <a:lnTo>
                    <a:pt x="1109" y="738"/>
                  </a:lnTo>
                  <a:lnTo>
                    <a:pt x="1103" y="746"/>
                  </a:lnTo>
                  <a:lnTo>
                    <a:pt x="1088" y="764"/>
                  </a:lnTo>
                  <a:lnTo>
                    <a:pt x="1081" y="773"/>
                  </a:lnTo>
                  <a:lnTo>
                    <a:pt x="1074" y="782"/>
                  </a:lnTo>
                  <a:lnTo>
                    <a:pt x="1061" y="799"/>
                  </a:lnTo>
                  <a:lnTo>
                    <a:pt x="1053" y="808"/>
                  </a:lnTo>
                  <a:lnTo>
                    <a:pt x="1041" y="826"/>
                  </a:lnTo>
                  <a:lnTo>
                    <a:pt x="1028" y="843"/>
                  </a:lnTo>
                  <a:lnTo>
                    <a:pt x="1015" y="861"/>
                  </a:lnTo>
                  <a:lnTo>
                    <a:pt x="1009" y="870"/>
                  </a:lnTo>
                  <a:lnTo>
                    <a:pt x="1004" y="879"/>
                  </a:lnTo>
                  <a:lnTo>
                    <a:pt x="1000" y="883"/>
                  </a:lnTo>
                  <a:lnTo>
                    <a:pt x="986" y="886"/>
                  </a:lnTo>
                  <a:lnTo>
                    <a:pt x="971" y="889"/>
                  </a:lnTo>
                  <a:lnTo>
                    <a:pt x="943" y="895"/>
                  </a:lnTo>
                  <a:lnTo>
                    <a:pt x="929" y="898"/>
                  </a:lnTo>
                  <a:lnTo>
                    <a:pt x="916" y="902"/>
                  </a:lnTo>
                  <a:lnTo>
                    <a:pt x="888" y="908"/>
                  </a:lnTo>
                  <a:lnTo>
                    <a:pt x="860" y="914"/>
                  </a:lnTo>
                  <a:lnTo>
                    <a:pt x="846" y="917"/>
                  </a:lnTo>
                  <a:lnTo>
                    <a:pt x="833" y="921"/>
                  </a:lnTo>
                  <a:lnTo>
                    <a:pt x="819" y="924"/>
                  </a:lnTo>
                  <a:lnTo>
                    <a:pt x="807" y="927"/>
                  </a:lnTo>
                  <a:lnTo>
                    <a:pt x="793" y="930"/>
                  </a:lnTo>
                  <a:lnTo>
                    <a:pt x="780" y="934"/>
                  </a:lnTo>
                  <a:lnTo>
                    <a:pt x="766" y="937"/>
                  </a:lnTo>
                  <a:lnTo>
                    <a:pt x="741" y="943"/>
                  </a:lnTo>
                  <a:lnTo>
                    <a:pt x="728" y="948"/>
                  </a:lnTo>
                  <a:lnTo>
                    <a:pt x="715" y="951"/>
                  </a:lnTo>
                  <a:lnTo>
                    <a:pt x="702" y="954"/>
                  </a:lnTo>
                  <a:lnTo>
                    <a:pt x="689" y="958"/>
                  </a:lnTo>
                  <a:lnTo>
                    <a:pt x="677" y="961"/>
                  </a:lnTo>
                  <a:lnTo>
                    <a:pt x="665" y="965"/>
                  </a:lnTo>
                  <a:lnTo>
                    <a:pt x="640" y="971"/>
                  </a:lnTo>
                  <a:lnTo>
                    <a:pt x="627" y="976"/>
                  </a:lnTo>
                  <a:lnTo>
                    <a:pt x="616" y="978"/>
                  </a:lnTo>
                  <a:lnTo>
                    <a:pt x="603" y="983"/>
                  </a:lnTo>
                  <a:lnTo>
                    <a:pt x="592" y="986"/>
                  </a:lnTo>
                  <a:lnTo>
                    <a:pt x="579" y="990"/>
                  </a:lnTo>
                  <a:lnTo>
                    <a:pt x="568" y="993"/>
                  </a:lnTo>
                  <a:lnTo>
                    <a:pt x="556" y="998"/>
                  </a:lnTo>
                  <a:lnTo>
                    <a:pt x="544" y="1001"/>
                  </a:lnTo>
                  <a:lnTo>
                    <a:pt x="521" y="1009"/>
                  </a:lnTo>
                  <a:lnTo>
                    <a:pt x="510" y="1012"/>
                  </a:lnTo>
                  <a:lnTo>
                    <a:pt x="498" y="1017"/>
                  </a:lnTo>
                  <a:lnTo>
                    <a:pt x="487" y="1020"/>
                  </a:lnTo>
                  <a:lnTo>
                    <a:pt x="464" y="1028"/>
                  </a:lnTo>
                  <a:lnTo>
                    <a:pt x="454" y="1031"/>
                  </a:lnTo>
                  <a:lnTo>
                    <a:pt x="431" y="1040"/>
                  </a:lnTo>
                  <a:lnTo>
                    <a:pt x="421" y="1045"/>
                  </a:lnTo>
                  <a:lnTo>
                    <a:pt x="415" y="1046"/>
                  </a:lnTo>
                  <a:lnTo>
                    <a:pt x="405" y="1050"/>
                  </a:lnTo>
                  <a:lnTo>
                    <a:pt x="393" y="1053"/>
                  </a:lnTo>
                  <a:lnTo>
                    <a:pt x="373" y="1062"/>
                  </a:lnTo>
                  <a:lnTo>
                    <a:pt x="362" y="1067"/>
                  </a:lnTo>
                  <a:lnTo>
                    <a:pt x="352" y="1071"/>
                  </a:lnTo>
                  <a:lnTo>
                    <a:pt x="341" y="1074"/>
                  </a:lnTo>
                  <a:lnTo>
                    <a:pt x="321" y="1083"/>
                  </a:lnTo>
                  <a:lnTo>
                    <a:pt x="301" y="1092"/>
                  </a:lnTo>
                  <a:lnTo>
                    <a:pt x="292" y="1096"/>
                  </a:lnTo>
                  <a:lnTo>
                    <a:pt x="272" y="1105"/>
                  </a:lnTo>
                  <a:lnTo>
                    <a:pt x="263" y="1109"/>
                  </a:lnTo>
                  <a:lnTo>
                    <a:pt x="253" y="1114"/>
                  </a:lnTo>
                  <a:lnTo>
                    <a:pt x="244" y="1118"/>
                  </a:lnTo>
                  <a:lnTo>
                    <a:pt x="234" y="1122"/>
                  </a:lnTo>
                  <a:lnTo>
                    <a:pt x="216" y="1131"/>
                  </a:lnTo>
                  <a:lnTo>
                    <a:pt x="206" y="1136"/>
                  </a:lnTo>
                  <a:lnTo>
                    <a:pt x="188" y="1144"/>
                  </a:lnTo>
                  <a:lnTo>
                    <a:pt x="171" y="1153"/>
                  </a:lnTo>
                  <a:lnTo>
                    <a:pt x="153" y="1162"/>
                  </a:lnTo>
                  <a:lnTo>
                    <a:pt x="145" y="1167"/>
                  </a:lnTo>
                  <a:lnTo>
                    <a:pt x="137" y="1171"/>
                  </a:lnTo>
                  <a:lnTo>
                    <a:pt x="128" y="1177"/>
                  </a:lnTo>
                  <a:lnTo>
                    <a:pt x="120" y="1181"/>
                  </a:lnTo>
                  <a:lnTo>
                    <a:pt x="111" y="1186"/>
                  </a:lnTo>
                  <a:lnTo>
                    <a:pt x="104" y="1190"/>
                  </a:lnTo>
                  <a:lnTo>
                    <a:pt x="95" y="1194"/>
                  </a:lnTo>
                  <a:lnTo>
                    <a:pt x="87" y="1200"/>
                  </a:lnTo>
                  <a:lnTo>
                    <a:pt x="78" y="1205"/>
                  </a:lnTo>
                  <a:lnTo>
                    <a:pt x="63" y="1214"/>
                  </a:lnTo>
                  <a:lnTo>
                    <a:pt x="56" y="1219"/>
                  </a:lnTo>
                  <a:lnTo>
                    <a:pt x="40" y="1228"/>
                  </a:lnTo>
                  <a:lnTo>
                    <a:pt x="33" y="1234"/>
                  </a:lnTo>
                  <a:lnTo>
                    <a:pt x="18" y="1243"/>
                  </a:lnTo>
                  <a:lnTo>
                    <a:pt x="11" y="1249"/>
                  </a:lnTo>
                  <a:lnTo>
                    <a:pt x="4" y="1253"/>
                  </a:lnTo>
                  <a:lnTo>
                    <a:pt x="0" y="1256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33">
              <a:extLst>
                <a:ext uri="{FF2B5EF4-FFF2-40B4-BE49-F238E27FC236}">
                  <a16:creationId xmlns:a16="http://schemas.microsoft.com/office/drawing/2014/main" id="{BFB6BE31-01EA-41A9-8FD4-20C36B562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0"/>
              <a:ext cx="570" cy="1566"/>
            </a:xfrm>
            <a:custGeom>
              <a:avLst/>
              <a:gdLst>
                <a:gd name="T0" fmla="*/ 1 w 994"/>
                <a:gd name="T1" fmla="*/ 1 h 2765"/>
                <a:gd name="T2" fmla="*/ 1 w 994"/>
                <a:gd name="T3" fmla="*/ 1 h 2765"/>
                <a:gd name="T4" fmla="*/ 1 w 994"/>
                <a:gd name="T5" fmla="*/ 1 h 2765"/>
                <a:gd name="T6" fmla="*/ 1 w 994"/>
                <a:gd name="T7" fmla="*/ 1 h 2765"/>
                <a:gd name="T8" fmla="*/ 1 w 994"/>
                <a:gd name="T9" fmla="*/ 1 h 2765"/>
                <a:gd name="T10" fmla="*/ 1 w 994"/>
                <a:gd name="T11" fmla="*/ 1 h 2765"/>
                <a:gd name="T12" fmla="*/ 1 w 994"/>
                <a:gd name="T13" fmla="*/ 1 h 2765"/>
                <a:gd name="T14" fmla="*/ 1 w 994"/>
                <a:gd name="T15" fmla="*/ 1 h 2765"/>
                <a:gd name="T16" fmla="*/ 1 w 994"/>
                <a:gd name="T17" fmla="*/ 1 h 2765"/>
                <a:gd name="T18" fmla="*/ 1 w 994"/>
                <a:gd name="T19" fmla="*/ 1 h 2765"/>
                <a:gd name="T20" fmla="*/ 1 w 994"/>
                <a:gd name="T21" fmla="*/ 1 h 2765"/>
                <a:gd name="T22" fmla="*/ 1 w 994"/>
                <a:gd name="T23" fmla="*/ 1 h 2765"/>
                <a:gd name="T24" fmla="*/ 1 w 994"/>
                <a:gd name="T25" fmla="*/ 1 h 2765"/>
                <a:gd name="T26" fmla="*/ 1 w 994"/>
                <a:gd name="T27" fmla="*/ 1 h 2765"/>
                <a:gd name="T28" fmla="*/ 1 w 994"/>
                <a:gd name="T29" fmla="*/ 1 h 2765"/>
                <a:gd name="T30" fmla="*/ 1 w 994"/>
                <a:gd name="T31" fmla="*/ 1 h 2765"/>
                <a:gd name="T32" fmla="*/ 1 w 994"/>
                <a:gd name="T33" fmla="*/ 1 h 2765"/>
                <a:gd name="T34" fmla="*/ 1 w 994"/>
                <a:gd name="T35" fmla="*/ 1 h 2765"/>
                <a:gd name="T36" fmla="*/ 1 w 994"/>
                <a:gd name="T37" fmla="*/ 1 h 2765"/>
                <a:gd name="T38" fmla="*/ 1 w 994"/>
                <a:gd name="T39" fmla="*/ 1 h 2765"/>
                <a:gd name="T40" fmla="*/ 1 w 994"/>
                <a:gd name="T41" fmla="*/ 1 h 2765"/>
                <a:gd name="T42" fmla="*/ 1 w 994"/>
                <a:gd name="T43" fmla="*/ 1 h 2765"/>
                <a:gd name="T44" fmla="*/ 1 w 994"/>
                <a:gd name="T45" fmla="*/ 1 h 2765"/>
                <a:gd name="T46" fmla="*/ 1 w 994"/>
                <a:gd name="T47" fmla="*/ 1 h 2765"/>
                <a:gd name="T48" fmla="*/ 1 w 994"/>
                <a:gd name="T49" fmla="*/ 1 h 2765"/>
                <a:gd name="T50" fmla="*/ 1 w 994"/>
                <a:gd name="T51" fmla="*/ 1 h 2765"/>
                <a:gd name="T52" fmla="*/ 1 w 994"/>
                <a:gd name="T53" fmla="*/ 1 h 2765"/>
                <a:gd name="T54" fmla="*/ 1 w 994"/>
                <a:gd name="T55" fmla="*/ 1 h 2765"/>
                <a:gd name="T56" fmla="*/ 1 w 994"/>
                <a:gd name="T57" fmla="*/ 1 h 2765"/>
                <a:gd name="T58" fmla="*/ 1 w 994"/>
                <a:gd name="T59" fmla="*/ 1 h 2765"/>
                <a:gd name="T60" fmla="*/ 1 w 994"/>
                <a:gd name="T61" fmla="*/ 1 h 2765"/>
                <a:gd name="T62" fmla="*/ 1 w 994"/>
                <a:gd name="T63" fmla="*/ 1 h 2765"/>
                <a:gd name="T64" fmla="*/ 1 w 994"/>
                <a:gd name="T65" fmla="*/ 1 h 2765"/>
                <a:gd name="T66" fmla="*/ 1 w 994"/>
                <a:gd name="T67" fmla="*/ 1 h 2765"/>
                <a:gd name="T68" fmla="*/ 1 w 994"/>
                <a:gd name="T69" fmla="*/ 1 h 2765"/>
                <a:gd name="T70" fmla="*/ 1 w 994"/>
                <a:gd name="T71" fmla="*/ 1 h 2765"/>
                <a:gd name="T72" fmla="*/ 1 w 994"/>
                <a:gd name="T73" fmla="*/ 1 h 2765"/>
                <a:gd name="T74" fmla="*/ 1 w 994"/>
                <a:gd name="T75" fmla="*/ 1 h 2765"/>
                <a:gd name="T76" fmla="*/ 1 w 994"/>
                <a:gd name="T77" fmla="*/ 1 h 2765"/>
                <a:gd name="T78" fmla="*/ 1 w 994"/>
                <a:gd name="T79" fmla="*/ 1 h 2765"/>
                <a:gd name="T80" fmla="*/ 1 w 994"/>
                <a:gd name="T81" fmla="*/ 1 h 2765"/>
                <a:gd name="T82" fmla="*/ 1 w 994"/>
                <a:gd name="T83" fmla="*/ 1 h 2765"/>
                <a:gd name="T84" fmla="*/ 1 w 994"/>
                <a:gd name="T85" fmla="*/ 1 h 2765"/>
                <a:gd name="T86" fmla="*/ 1 w 994"/>
                <a:gd name="T87" fmla="*/ 1 h 2765"/>
                <a:gd name="T88" fmla="*/ 1 w 994"/>
                <a:gd name="T89" fmla="*/ 1 h 2765"/>
                <a:gd name="T90" fmla="*/ 1 w 994"/>
                <a:gd name="T91" fmla="*/ 1 h 2765"/>
                <a:gd name="T92" fmla="*/ 1 w 994"/>
                <a:gd name="T93" fmla="*/ 1 h 2765"/>
                <a:gd name="T94" fmla="*/ 1 w 994"/>
                <a:gd name="T95" fmla="*/ 1 h 2765"/>
                <a:gd name="T96" fmla="*/ 1 w 994"/>
                <a:gd name="T97" fmla="*/ 1 h 2765"/>
                <a:gd name="T98" fmla="*/ 1 w 994"/>
                <a:gd name="T99" fmla="*/ 1 h 2765"/>
                <a:gd name="T100" fmla="*/ 1 w 994"/>
                <a:gd name="T101" fmla="*/ 1 h 2765"/>
                <a:gd name="T102" fmla="*/ 1 w 994"/>
                <a:gd name="T103" fmla="*/ 1 h 27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94" h="2765">
                  <a:moveTo>
                    <a:pt x="0" y="386"/>
                  </a:moveTo>
                  <a:lnTo>
                    <a:pt x="0" y="2765"/>
                  </a:lnTo>
                  <a:lnTo>
                    <a:pt x="5" y="2695"/>
                  </a:lnTo>
                  <a:lnTo>
                    <a:pt x="8" y="2659"/>
                  </a:lnTo>
                  <a:lnTo>
                    <a:pt x="11" y="2624"/>
                  </a:lnTo>
                  <a:lnTo>
                    <a:pt x="14" y="2590"/>
                  </a:lnTo>
                  <a:lnTo>
                    <a:pt x="21" y="2520"/>
                  </a:lnTo>
                  <a:lnTo>
                    <a:pt x="24" y="2486"/>
                  </a:lnTo>
                  <a:lnTo>
                    <a:pt x="29" y="2452"/>
                  </a:lnTo>
                  <a:lnTo>
                    <a:pt x="33" y="2417"/>
                  </a:lnTo>
                  <a:lnTo>
                    <a:pt x="37" y="2383"/>
                  </a:lnTo>
                  <a:lnTo>
                    <a:pt x="42" y="2349"/>
                  </a:lnTo>
                  <a:lnTo>
                    <a:pt x="46" y="2315"/>
                  </a:lnTo>
                  <a:lnTo>
                    <a:pt x="56" y="2248"/>
                  </a:lnTo>
                  <a:lnTo>
                    <a:pt x="61" y="2214"/>
                  </a:lnTo>
                  <a:lnTo>
                    <a:pt x="66" y="2182"/>
                  </a:lnTo>
                  <a:lnTo>
                    <a:pt x="72" y="2148"/>
                  </a:lnTo>
                  <a:lnTo>
                    <a:pt x="77" y="2114"/>
                  </a:lnTo>
                  <a:lnTo>
                    <a:pt x="83" y="2082"/>
                  </a:lnTo>
                  <a:lnTo>
                    <a:pt x="89" y="2050"/>
                  </a:lnTo>
                  <a:lnTo>
                    <a:pt x="95" y="2016"/>
                  </a:lnTo>
                  <a:lnTo>
                    <a:pt x="101" y="1983"/>
                  </a:lnTo>
                  <a:lnTo>
                    <a:pt x="109" y="1951"/>
                  </a:lnTo>
                  <a:lnTo>
                    <a:pt x="121" y="1886"/>
                  </a:lnTo>
                  <a:lnTo>
                    <a:pt x="137" y="1822"/>
                  </a:lnTo>
                  <a:lnTo>
                    <a:pt x="144" y="1790"/>
                  </a:lnTo>
                  <a:lnTo>
                    <a:pt x="152" y="1759"/>
                  </a:lnTo>
                  <a:lnTo>
                    <a:pt x="159" y="1726"/>
                  </a:lnTo>
                  <a:lnTo>
                    <a:pt x="167" y="1695"/>
                  </a:lnTo>
                  <a:lnTo>
                    <a:pt x="176" y="1663"/>
                  </a:lnTo>
                  <a:lnTo>
                    <a:pt x="183" y="1632"/>
                  </a:lnTo>
                  <a:lnTo>
                    <a:pt x="201" y="1571"/>
                  </a:lnTo>
                  <a:lnTo>
                    <a:pt x="219" y="1509"/>
                  </a:lnTo>
                  <a:lnTo>
                    <a:pt x="228" y="1478"/>
                  </a:lnTo>
                  <a:lnTo>
                    <a:pt x="238" y="1447"/>
                  </a:lnTo>
                  <a:lnTo>
                    <a:pt x="247" y="1416"/>
                  </a:lnTo>
                  <a:lnTo>
                    <a:pt x="257" y="1387"/>
                  </a:lnTo>
                  <a:lnTo>
                    <a:pt x="267" y="1356"/>
                  </a:lnTo>
                  <a:lnTo>
                    <a:pt x="277" y="1327"/>
                  </a:lnTo>
                  <a:lnTo>
                    <a:pt x="287" y="1296"/>
                  </a:lnTo>
                  <a:lnTo>
                    <a:pt x="297" y="1266"/>
                  </a:lnTo>
                  <a:lnTo>
                    <a:pt x="304" y="1250"/>
                  </a:lnTo>
                  <a:lnTo>
                    <a:pt x="315" y="1221"/>
                  </a:lnTo>
                  <a:lnTo>
                    <a:pt x="325" y="1192"/>
                  </a:lnTo>
                  <a:lnTo>
                    <a:pt x="348" y="1133"/>
                  </a:lnTo>
                  <a:lnTo>
                    <a:pt x="371" y="1074"/>
                  </a:lnTo>
                  <a:lnTo>
                    <a:pt x="383" y="1046"/>
                  </a:lnTo>
                  <a:lnTo>
                    <a:pt x="395" y="1017"/>
                  </a:lnTo>
                  <a:lnTo>
                    <a:pt x="407" y="987"/>
                  </a:lnTo>
                  <a:lnTo>
                    <a:pt x="419" y="959"/>
                  </a:lnTo>
                  <a:lnTo>
                    <a:pt x="431" y="932"/>
                  </a:lnTo>
                  <a:lnTo>
                    <a:pt x="444" y="902"/>
                  </a:lnTo>
                  <a:lnTo>
                    <a:pt x="458" y="874"/>
                  </a:lnTo>
                  <a:lnTo>
                    <a:pt x="470" y="846"/>
                  </a:lnTo>
                  <a:lnTo>
                    <a:pt x="484" y="818"/>
                  </a:lnTo>
                  <a:lnTo>
                    <a:pt x="497" y="790"/>
                  </a:lnTo>
                  <a:lnTo>
                    <a:pt x="511" y="763"/>
                  </a:lnTo>
                  <a:lnTo>
                    <a:pt x="525" y="736"/>
                  </a:lnTo>
                  <a:lnTo>
                    <a:pt x="553" y="680"/>
                  </a:lnTo>
                  <a:lnTo>
                    <a:pt x="567" y="654"/>
                  </a:lnTo>
                  <a:lnTo>
                    <a:pt x="582" y="626"/>
                  </a:lnTo>
                  <a:lnTo>
                    <a:pt x="597" y="599"/>
                  </a:lnTo>
                  <a:lnTo>
                    <a:pt x="611" y="573"/>
                  </a:lnTo>
                  <a:lnTo>
                    <a:pt x="626" y="547"/>
                  </a:lnTo>
                  <a:lnTo>
                    <a:pt x="641" y="519"/>
                  </a:lnTo>
                  <a:lnTo>
                    <a:pt x="656" y="492"/>
                  </a:lnTo>
                  <a:lnTo>
                    <a:pt x="673" y="466"/>
                  </a:lnTo>
                  <a:lnTo>
                    <a:pt x="688" y="441"/>
                  </a:lnTo>
                  <a:lnTo>
                    <a:pt x="721" y="388"/>
                  </a:lnTo>
                  <a:lnTo>
                    <a:pt x="737" y="363"/>
                  </a:lnTo>
                  <a:lnTo>
                    <a:pt x="754" y="336"/>
                  </a:lnTo>
                  <a:lnTo>
                    <a:pt x="770" y="312"/>
                  </a:lnTo>
                  <a:lnTo>
                    <a:pt x="787" y="285"/>
                  </a:lnTo>
                  <a:lnTo>
                    <a:pt x="803" y="260"/>
                  </a:lnTo>
                  <a:lnTo>
                    <a:pt x="838" y="210"/>
                  </a:lnTo>
                  <a:lnTo>
                    <a:pt x="874" y="160"/>
                  </a:lnTo>
                  <a:lnTo>
                    <a:pt x="909" y="110"/>
                  </a:lnTo>
                  <a:lnTo>
                    <a:pt x="928" y="85"/>
                  </a:lnTo>
                  <a:lnTo>
                    <a:pt x="946" y="62"/>
                  </a:lnTo>
                  <a:lnTo>
                    <a:pt x="965" y="37"/>
                  </a:lnTo>
                  <a:lnTo>
                    <a:pt x="984" y="13"/>
                  </a:lnTo>
                  <a:lnTo>
                    <a:pt x="994" y="0"/>
                  </a:lnTo>
                  <a:lnTo>
                    <a:pt x="966" y="6"/>
                  </a:lnTo>
                  <a:lnTo>
                    <a:pt x="952" y="9"/>
                  </a:lnTo>
                  <a:lnTo>
                    <a:pt x="938" y="13"/>
                  </a:lnTo>
                  <a:lnTo>
                    <a:pt x="926" y="16"/>
                  </a:lnTo>
                  <a:lnTo>
                    <a:pt x="898" y="22"/>
                  </a:lnTo>
                  <a:lnTo>
                    <a:pt x="885" y="25"/>
                  </a:lnTo>
                  <a:lnTo>
                    <a:pt x="871" y="29"/>
                  </a:lnTo>
                  <a:lnTo>
                    <a:pt x="859" y="32"/>
                  </a:lnTo>
                  <a:lnTo>
                    <a:pt x="845" y="35"/>
                  </a:lnTo>
                  <a:lnTo>
                    <a:pt x="832" y="38"/>
                  </a:lnTo>
                  <a:lnTo>
                    <a:pt x="818" y="43"/>
                  </a:lnTo>
                  <a:lnTo>
                    <a:pt x="793" y="49"/>
                  </a:lnTo>
                  <a:lnTo>
                    <a:pt x="780" y="53"/>
                  </a:lnTo>
                  <a:lnTo>
                    <a:pt x="768" y="56"/>
                  </a:lnTo>
                  <a:lnTo>
                    <a:pt x="755" y="60"/>
                  </a:lnTo>
                  <a:lnTo>
                    <a:pt x="730" y="66"/>
                  </a:lnTo>
                  <a:lnTo>
                    <a:pt x="717" y="71"/>
                  </a:lnTo>
                  <a:lnTo>
                    <a:pt x="704" y="74"/>
                  </a:lnTo>
                  <a:lnTo>
                    <a:pt x="692" y="78"/>
                  </a:lnTo>
                  <a:lnTo>
                    <a:pt x="679" y="81"/>
                  </a:lnTo>
                  <a:lnTo>
                    <a:pt x="668" y="85"/>
                  </a:lnTo>
                  <a:lnTo>
                    <a:pt x="655" y="88"/>
                  </a:lnTo>
                  <a:lnTo>
                    <a:pt x="644" y="93"/>
                  </a:lnTo>
                  <a:lnTo>
                    <a:pt x="631" y="96"/>
                  </a:lnTo>
                  <a:lnTo>
                    <a:pt x="620" y="100"/>
                  </a:lnTo>
                  <a:lnTo>
                    <a:pt x="607" y="103"/>
                  </a:lnTo>
                  <a:lnTo>
                    <a:pt x="584" y="112"/>
                  </a:lnTo>
                  <a:lnTo>
                    <a:pt x="572" y="115"/>
                  </a:lnTo>
                  <a:lnTo>
                    <a:pt x="560" y="119"/>
                  </a:lnTo>
                  <a:lnTo>
                    <a:pt x="549" y="122"/>
                  </a:lnTo>
                  <a:lnTo>
                    <a:pt x="526" y="131"/>
                  </a:lnTo>
                  <a:lnTo>
                    <a:pt x="515" y="134"/>
                  </a:lnTo>
                  <a:lnTo>
                    <a:pt x="492" y="143"/>
                  </a:lnTo>
                  <a:lnTo>
                    <a:pt x="482" y="147"/>
                  </a:lnTo>
                  <a:lnTo>
                    <a:pt x="470" y="150"/>
                  </a:lnTo>
                  <a:lnTo>
                    <a:pt x="459" y="154"/>
                  </a:lnTo>
                  <a:lnTo>
                    <a:pt x="449" y="159"/>
                  </a:lnTo>
                  <a:lnTo>
                    <a:pt x="438" y="163"/>
                  </a:lnTo>
                  <a:lnTo>
                    <a:pt x="427" y="166"/>
                  </a:lnTo>
                  <a:lnTo>
                    <a:pt x="421" y="169"/>
                  </a:lnTo>
                  <a:lnTo>
                    <a:pt x="411" y="173"/>
                  </a:lnTo>
                  <a:lnTo>
                    <a:pt x="400" y="178"/>
                  </a:lnTo>
                  <a:lnTo>
                    <a:pt x="389" y="182"/>
                  </a:lnTo>
                  <a:lnTo>
                    <a:pt x="379" y="185"/>
                  </a:lnTo>
                  <a:lnTo>
                    <a:pt x="368" y="190"/>
                  </a:lnTo>
                  <a:lnTo>
                    <a:pt x="348" y="198"/>
                  </a:lnTo>
                  <a:lnTo>
                    <a:pt x="328" y="207"/>
                  </a:lnTo>
                  <a:lnTo>
                    <a:pt x="307" y="216"/>
                  </a:lnTo>
                  <a:lnTo>
                    <a:pt x="298" y="220"/>
                  </a:lnTo>
                  <a:lnTo>
                    <a:pt x="278" y="229"/>
                  </a:lnTo>
                  <a:lnTo>
                    <a:pt x="269" y="234"/>
                  </a:lnTo>
                  <a:lnTo>
                    <a:pt x="249" y="242"/>
                  </a:lnTo>
                  <a:lnTo>
                    <a:pt x="231" y="251"/>
                  </a:lnTo>
                  <a:lnTo>
                    <a:pt x="221" y="257"/>
                  </a:lnTo>
                  <a:lnTo>
                    <a:pt x="204" y="266"/>
                  </a:lnTo>
                  <a:lnTo>
                    <a:pt x="193" y="270"/>
                  </a:lnTo>
                  <a:lnTo>
                    <a:pt x="176" y="279"/>
                  </a:lnTo>
                  <a:lnTo>
                    <a:pt x="167" y="285"/>
                  </a:lnTo>
                  <a:lnTo>
                    <a:pt x="149" y="294"/>
                  </a:lnTo>
                  <a:lnTo>
                    <a:pt x="140" y="298"/>
                  </a:lnTo>
                  <a:lnTo>
                    <a:pt x="133" y="304"/>
                  </a:lnTo>
                  <a:lnTo>
                    <a:pt x="115" y="313"/>
                  </a:lnTo>
                  <a:lnTo>
                    <a:pt x="107" y="319"/>
                  </a:lnTo>
                  <a:lnTo>
                    <a:pt x="90" y="328"/>
                  </a:lnTo>
                  <a:lnTo>
                    <a:pt x="82" y="334"/>
                  </a:lnTo>
                  <a:lnTo>
                    <a:pt x="75" y="338"/>
                  </a:lnTo>
                  <a:lnTo>
                    <a:pt x="66" y="342"/>
                  </a:lnTo>
                  <a:lnTo>
                    <a:pt x="58" y="348"/>
                  </a:lnTo>
                  <a:lnTo>
                    <a:pt x="51" y="353"/>
                  </a:lnTo>
                  <a:lnTo>
                    <a:pt x="42" y="359"/>
                  </a:lnTo>
                  <a:lnTo>
                    <a:pt x="34" y="363"/>
                  </a:lnTo>
                  <a:lnTo>
                    <a:pt x="27" y="369"/>
                  </a:lnTo>
                  <a:lnTo>
                    <a:pt x="19" y="373"/>
                  </a:lnTo>
                  <a:lnTo>
                    <a:pt x="11" y="379"/>
                  </a:lnTo>
                  <a:lnTo>
                    <a:pt x="4" y="384"/>
                  </a:lnTo>
                  <a:lnTo>
                    <a:pt x="0" y="38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8" name="Picture 7" descr="A picture containing grass, outdoor, field, herd&#10;&#10;Description automatically generated">
            <a:extLst>
              <a:ext uri="{FF2B5EF4-FFF2-40B4-BE49-F238E27FC236}">
                <a16:creationId xmlns:a16="http://schemas.microsoft.com/office/drawing/2014/main" id="{3BAFF724-CA53-4E8C-AFC7-D156B4097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985" y="2974726"/>
            <a:ext cx="3246521" cy="169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18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CF769-823D-48D2-84A1-5FBF6EEE7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4211" y="564356"/>
            <a:ext cx="9144000" cy="783181"/>
          </a:xfrm>
        </p:spPr>
        <p:txBody>
          <a:bodyPr>
            <a:normAutofit/>
          </a:bodyPr>
          <a:lstStyle/>
          <a:p>
            <a:r>
              <a:rPr lang="en-US" sz="3600" dirty="0"/>
              <a:t>Patient Experience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FFB4F3-C843-40EE-B41A-F4A21BCB19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3368" y="1411705"/>
            <a:ext cx="9930064" cy="4756484"/>
          </a:xfrm>
        </p:spPr>
        <p:txBody>
          <a:bodyPr>
            <a:normAutofit fontScale="70000" lnSpcReduction="20000"/>
          </a:bodyPr>
          <a:lstStyle/>
          <a:p>
            <a:pPr algn="l">
              <a:spcAft>
                <a:spcPts val="2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Continued focus to further improve patient experience</a:t>
            </a:r>
          </a:p>
          <a:p>
            <a:pPr lvl="1" algn="l">
              <a:spcAft>
                <a:spcPts val="2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spcAft>
                <a:spcPts val="2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20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20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20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20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20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20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20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20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20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2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Patient Advocates: Social Work and Administrative team</a:t>
            </a:r>
          </a:p>
          <a:p>
            <a:pPr algn="l">
              <a:spcAft>
                <a:spcPts val="2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Patient and Family Advisory Council</a:t>
            </a:r>
          </a:p>
          <a:p>
            <a:pPr algn="l">
              <a:spcAft>
                <a:spcPts val="2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Rounding</a:t>
            </a:r>
          </a:p>
          <a:p>
            <a:pPr algn="l">
              <a:spcAft>
                <a:spcPts val="2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Bed Side Shift Report</a:t>
            </a:r>
          </a:p>
          <a:p>
            <a:endParaRPr lang="en-US" dirty="0"/>
          </a:p>
        </p:txBody>
      </p:sp>
      <p:grpSp>
        <p:nvGrpSpPr>
          <p:cNvPr id="4" name="Group 37">
            <a:extLst>
              <a:ext uri="{FF2B5EF4-FFF2-40B4-BE49-F238E27FC236}">
                <a16:creationId xmlns:a16="http://schemas.microsoft.com/office/drawing/2014/main" id="{97241439-371B-40A7-9ED6-F3A999B4479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676400" cy="3248025"/>
            <a:chOff x="0" y="0"/>
            <a:chExt cx="1056" cy="2046"/>
          </a:xfrm>
        </p:grpSpPr>
        <p:sp>
          <p:nvSpPr>
            <p:cNvPr id="5" name="Freeform 32">
              <a:extLst>
                <a:ext uri="{FF2B5EF4-FFF2-40B4-BE49-F238E27FC236}">
                  <a16:creationId xmlns:a16="http://schemas.microsoft.com/office/drawing/2014/main" id="{9163226D-869C-488C-AC97-67B8E53FF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56" cy="711"/>
            </a:xfrm>
            <a:custGeom>
              <a:avLst/>
              <a:gdLst>
                <a:gd name="T0" fmla="*/ 1 w 1923"/>
                <a:gd name="T1" fmla="*/ 0 h 1256"/>
                <a:gd name="T2" fmla="*/ 1 w 1923"/>
                <a:gd name="T3" fmla="*/ 1 h 1256"/>
                <a:gd name="T4" fmla="*/ 1 w 1923"/>
                <a:gd name="T5" fmla="*/ 1 h 1256"/>
                <a:gd name="T6" fmla="*/ 1 w 1923"/>
                <a:gd name="T7" fmla="*/ 1 h 1256"/>
                <a:gd name="T8" fmla="*/ 1 w 1923"/>
                <a:gd name="T9" fmla="*/ 1 h 1256"/>
                <a:gd name="T10" fmla="*/ 1 w 1923"/>
                <a:gd name="T11" fmla="*/ 1 h 1256"/>
                <a:gd name="T12" fmla="*/ 1 w 1923"/>
                <a:gd name="T13" fmla="*/ 1 h 1256"/>
                <a:gd name="T14" fmla="*/ 1 w 1923"/>
                <a:gd name="T15" fmla="*/ 1 h 1256"/>
                <a:gd name="T16" fmla="*/ 1 w 1923"/>
                <a:gd name="T17" fmla="*/ 1 h 1256"/>
                <a:gd name="T18" fmla="*/ 1 w 1923"/>
                <a:gd name="T19" fmla="*/ 1 h 1256"/>
                <a:gd name="T20" fmla="*/ 1 w 1923"/>
                <a:gd name="T21" fmla="*/ 1 h 1256"/>
                <a:gd name="T22" fmla="*/ 1 w 1923"/>
                <a:gd name="T23" fmla="*/ 1 h 1256"/>
                <a:gd name="T24" fmla="*/ 1 w 1923"/>
                <a:gd name="T25" fmla="*/ 1 h 1256"/>
                <a:gd name="T26" fmla="*/ 1 w 1923"/>
                <a:gd name="T27" fmla="*/ 1 h 1256"/>
                <a:gd name="T28" fmla="*/ 1 w 1923"/>
                <a:gd name="T29" fmla="*/ 1 h 1256"/>
                <a:gd name="T30" fmla="*/ 1 w 1923"/>
                <a:gd name="T31" fmla="*/ 1 h 1256"/>
                <a:gd name="T32" fmla="*/ 1 w 1923"/>
                <a:gd name="T33" fmla="*/ 1 h 1256"/>
                <a:gd name="T34" fmla="*/ 1 w 1923"/>
                <a:gd name="T35" fmla="*/ 1 h 1256"/>
                <a:gd name="T36" fmla="*/ 1 w 1923"/>
                <a:gd name="T37" fmla="*/ 1 h 1256"/>
                <a:gd name="T38" fmla="*/ 1 w 1923"/>
                <a:gd name="T39" fmla="*/ 1 h 1256"/>
                <a:gd name="T40" fmla="*/ 1 w 1923"/>
                <a:gd name="T41" fmla="*/ 1 h 1256"/>
                <a:gd name="T42" fmla="*/ 1 w 1923"/>
                <a:gd name="T43" fmla="*/ 1 h 1256"/>
                <a:gd name="T44" fmla="*/ 1 w 1923"/>
                <a:gd name="T45" fmla="*/ 1 h 1256"/>
                <a:gd name="T46" fmla="*/ 1 w 1923"/>
                <a:gd name="T47" fmla="*/ 1 h 1256"/>
                <a:gd name="T48" fmla="*/ 1 w 1923"/>
                <a:gd name="T49" fmla="*/ 1 h 1256"/>
                <a:gd name="T50" fmla="*/ 1 w 1923"/>
                <a:gd name="T51" fmla="*/ 1 h 1256"/>
                <a:gd name="T52" fmla="*/ 1 w 1923"/>
                <a:gd name="T53" fmla="*/ 1 h 1256"/>
                <a:gd name="T54" fmla="*/ 1 w 1923"/>
                <a:gd name="T55" fmla="*/ 1 h 1256"/>
                <a:gd name="T56" fmla="*/ 1 w 1923"/>
                <a:gd name="T57" fmla="*/ 1 h 1256"/>
                <a:gd name="T58" fmla="*/ 1 w 1923"/>
                <a:gd name="T59" fmla="*/ 1 h 1256"/>
                <a:gd name="T60" fmla="*/ 1 w 1923"/>
                <a:gd name="T61" fmla="*/ 1 h 1256"/>
                <a:gd name="T62" fmla="*/ 1 w 1923"/>
                <a:gd name="T63" fmla="*/ 1 h 1256"/>
                <a:gd name="T64" fmla="*/ 1 w 1923"/>
                <a:gd name="T65" fmla="*/ 1 h 1256"/>
                <a:gd name="T66" fmla="*/ 1 w 1923"/>
                <a:gd name="T67" fmla="*/ 1 h 1256"/>
                <a:gd name="T68" fmla="*/ 1 w 1923"/>
                <a:gd name="T69" fmla="*/ 1 h 1256"/>
                <a:gd name="T70" fmla="*/ 1 w 1923"/>
                <a:gd name="T71" fmla="*/ 1 h 1256"/>
                <a:gd name="T72" fmla="*/ 1 w 1923"/>
                <a:gd name="T73" fmla="*/ 1 h 1256"/>
                <a:gd name="T74" fmla="*/ 1 w 1923"/>
                <a:gd name="T75" fmla="*/ 1 h 1256"/>
                <a:gd name="T76" fmla="*/ 1 w 1923"/>
                <a:gd name="T77" fmla="*/ 1 h 1256"/>
                <a:gd name="T78" fmla="*/ 1 w 1923"/>
                <a:gd name="T79" fmla="*/ 1 h 1256"/>
                <a:gd name="T80" fmla="*/ 1 w 1923"/>
                <a:gd name="T81" fmla="*/ 1 h 1256"/>
                <a:gd name="T82" fmla="*/ 1 w 1923"/>
                <a:gd name="T83" fmla="*/ 1 h 1256"/>
                <a:gd name="T84" fmla="*/ 1 w 1923"/>
                <a:gd name="T85" fmla="*/ 1 h 1256"/>
                <a:gd name="T86" fmla="*/ 1 w 1923"/>
                <a:gd name="T87" fmla="*/ 1 h 1256"/>
                <a:gd name="T88" fmla="*/ 1 w 1923"/>
                <a:gd name="T89" fmla="*/ 1 h 1256"/>
                <a:gd name="T90" fmla="*/ 1 w 1923"/>
                <a:gd name="T91" fmla="*/ 1 h 1256"/>
                <a:gd name="T92" fmla="*/ 1 w 1923"/>
                <a:gd name="T93" fmla="*/ 1 h 1256"/>
                <a:gd name="T94" fmla="*/ 1 w 1923"/>
                <a:gd name="T95" fmla="*/ 1 h 1256"/>
                <a:gd name="T96" fmla="*/ 1 w 1923"/>
                <a:gd name="T97" fmla="*/ 1 h 1256"/>
                <a:gd name="T98" fmla="*/ 1 w 1923"/>
                <a:gd name="T99" fmla="*/ 1 h 1256"/>
                <a:gd name="T100" fmla="*/ 0 w 1923"/>
                <a:gd name="T101" fmla="*/ 1 h 12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923" h="1256">
                  <a:moveTo>
                    <a:pt x="0" y="1256"/>
                  </a:moveTo>
                  <a:lnTo>
                    <a:pt x="0" y="0"/>
                  </a:lnTo>
                  <a:lnTo>
                    <a:pt x="1923" y="0"/>
                  </a:lnTo>
                  <a:lnTo>
                    <a:pt x="1896" y="21"/>
                  </a:lnTo>
                  <a:lnTo>
                    <a:pt x="1868" y="41"/>
                  </a:lnTo>
                  <a:lnTo>
                    <a:pt x="1855" y="51"/>
                  </a:lnTo>
                  <a:lnTo>
                    <a:pt x="1841" y="62"/>
                  </a:lnTo>
                  <a:lnTo>
                    <a:pt x="1829" y="72"/>
                  </a:lnTo>
                  <a:lnTo>
                    <a:pt x="1815" y="82"/>
                  </a:lnTo>
                  <a:lnTo>
                    <a:pt x="1802" y="93"/>
                  </a:lnTo>
                  <a:lnTo>
                    <a:pt x="1788" y="103"/>
                  </a:lnTo>
                  <a:lnTo>
                    <a:pt x="1763" y="123"/>
                  </a:lnTo>
                  <a:lnTo>
                    <a:pt x="1749" y="132"/>
                  </a:lnTo>
                  <a:lnTo>
                    <a:pt x="1724" y="153"/>
                  </a:lnTo>
                  <a:lnTo>
                    <a:pt x="1711" y="163"/>
                  </a:lnTo>
                  <a:lnTo>
                    <a:pt x="1700" y="173"/>
                  </a:lnTo>
                  <a:lnTo>
                    <a:pt x="1687" y="184"/>
                  </a:lnTo>
                  <a:lnTo>
                    <a:pt x="1674" y="192"/>
                  </a:lnTo>
                  <a:lnTo>
                    <a:pt x="1662" y="203"/>
                  </a:lnTo>
                  <a:lnTo>
                    <a:pt x="1650" y="213"/>
                  </a:lnTo>
                  <a:lnTo>
                    <a:pt x="1638" y="223"/>
                  </a:lnTo>
                  <a:lnTo>
                    <a:pt x="1626" y="234"/>
                  </a:lnTo>
                  <a:lnTo>
                    <a:pt x="1614" y="242"/>
                  </a:lnTo>
                  <a:lnTo>
                    <a:pt x="1591" y="263"/>
                  </a:lnTo>
                  <a:lnTo>
                    <a:pt x="1578" y="272"/>
                  </a:lnTo>
                  <a:lnTo>
                    <a:pt x="1555" y="292"/>
                  </a:lnTo>
                  <a:lnTo>
                    <a:pt x="1544" y="301"/>
                  </a:lnTo>
                  <a:lnTo>
                    <a:pt x="1521" y="322"/>
                  </a:lnTo>
                  <a:lnTo>
                    <a:pt x="1510" y="331"/>
                  </a:lnTo>
                  <a:lnTo>
                    <a:pt x="1500" y="341"/>
                  </a:lnTo>
                  <a:lnTo>
                    <a:pt x="1488" y="351"/>
                  </a:lnTo>
                  <a:lnTo>
                    <a:pt x="1477" y="360"/>
                  </a:lnTo>
                  <a:lnTo>
                    <a:pt x="1467" y="370"/>
                  </a:lnTo>
                  <a:lnTo>
                    <a:pt x="1457" y="379"/>
                  </a:lnTo>
                  <a:lnTo>
                    <a:pt x="1445" y="389"/>
                  </a:lnTo>
                  <a:lnTo>
                    <a:pt x="1435" y="398"/>
                  </a:lnTo>
                  <a:lnTo>
                    <a:pt x="1425" y="408"/>
                  </a:lnTo>
                  <a:lnTo>
                    <a:pt x="1414" y="419"/>
                  </a:lnTo>
                  <a:lnTo>
                    <a:pt x="1404" y="428"/>
                  </a:lnTo>
                  <a:lnTo>
                    <a:pt x="1394" y="438"/>
                  </a:lnTo>
                  <a:lnTo>
                    <a:pt x="1373" y="455"/>
                  </a:lnTo>
                  <a:lnTo>
                    <a:pt x="1368" y="461"/>
                  </a:lnTo>
                  <a:lnTo>
                    <a:pt x="1358" y="470"/>
                  </a:lnTo>
                  <a:lnTo>
                    <a:pt x="1348" y="480"/>
                  </a:lnTo>
                  <a:lnTo>
                    <a:pt x="1339" y="489"/>
                  </a:lnTo>
                  <a:lnTo>
                    <a:pt x="1329" y="500"/>
                  </a:lnTo>
                  <a:lnTo>
                    <a:pt x="1320" y="508"/>
                  </a:lnTo>
                  <a:lnTo>
                    <a:pt x="1310" y="519"/>
                  </a:lnTo>
                  <a:lnTo>
                    <a:pt x="1301" y="527"/>
                  </a:lnTo>
                  <a:lnTo>
                    <a:pt x="1291" y="536"/>
                  </a:lnTo>
                  <a:lnTo>
                    <a:pt x="1282" y="547"/>
                  </a:lnTo>
                  <a:lnTo>
                    <a:pt x="1265" y="564"/>
                  </a:lnTo>
                  <a:lnTo>
                    <a:pt x="1256" y="574"/>
                  </a:lnTo>
                  <a:lnTo>
                    <a:pt x="1238" y="592"/>
                  </a:lnTo>
                  <a:lnTo>
                    <a:pt x="1229" y="601"/>
                  </a:lnTo>
                  <a:lnTo>
                    <a:pt x="1220" y="611"/>
                  </a:lnTo>
                  <a:lnTo>
                    <a:pt x="1213" y="620"/>
                  </a:lnTo>
                  <a:lnTo>
                    <a:pt x="1195" y="638"/>
                  </a:lnTo>
                  <a:lnTo>
                    <a:pt x="1187" y="648"/>
                  </a:lnTo>
                  <a:lnTo>
                    <a:pt x="1179" y="657"/>
                  </a:lnTo>
                  <a:lnTo>
                    <a:pt x="1163" y="674"/>
                  </a:lnTo>
                  <a:lnTo>
                    <a:pt x="1155" y="683"/>
                  </a:lnTo>
                  <a:lnTo>
                    <a:pt x="1147" y="693"/>
                  </a:lnTo>
                  <a:lnTo>
                    <a:pt x="1132" y="711"/>
                  </a:lnTo>
                  <a:lnTo>
                    <a:pt x="1117" y="729"/>
                  </a:lnTo>
                  <a:lnTo>
                    <a:pt x="1109" y="738"/>
                  </a:lnTo>
                  <a:lnTo>
                    <a:pt x="1103" y="746"/>
                  </a:lnTo>
                  <a:lnTo>
                    <a:pt x="1088" y="764"/>
                  </a:lnTo>
                  <a:lnTo>
                    <a:pt x="1081" y="773"/>
                  </a:lnTo>
                  <a:lnTo>
                    <a:pt x="1074" y="782"/>
                  </a:lnTo>
                  <a:lnTo>
                    <a:pt x="1061" y="799"/>
                  </a:lnTo>
                  <a:lnTo>
                    <a:pt x="1053" y="808"/>
                  </a:lnTo>
                  <a:lnTo>
                    <a:pt x="1041" y="826"/>
                  </a:lnTo>
                  <a:lnTo>
                    <a:pt x="1028" y="843"/>
                  </a:lnTo>
                  <a:lnTo>
                    <a:pt x="1015" y="861"/>
                  </a:lnTo>
                  <a:lnTo>
                    <a:pt x="1009" y="870"/>
                  </a:lnTo>
                  <a:lnTo>
                    <a:pt x="1004" y="879"/>
                  </a:lnTo>
                  <a:lnTo>
                    <a:pt x="1000" y="883"/>
                  </a:lnTo>
                  <a:lnTo>
                    <a:pt x="986" y="886"/>
                  </a:lnTo>
                  <a:lnTo>
                    <a:pt x="971" y="889"/>
                  </a:lnTo>
                  <a:lnTo>
                    <a:pt x="943" y="895"/>
                  </a:lnTo>
                  <a:lnTo>
                    <a:pt x="929" y="898"/>
                  </a:lnTo>
                  <a:lnTo>
                    <a:pt x="916" y="902"/>
                  </a:lnTo>
                  <a:lnTo>
                    <a:pt x="888" y="908"/>
                  </a:lnTo>
                  <a:lnTo>
                    <a:pt x="860" y="914"/>
                  </a:lnTo>
                  <a:lnTo>
                    <a:pt x="846" y="917"/>
                  </a:lnTo>
                  <a:lnTo>
                    <a:pt x="833" y="921"/>
                  </a:lnTo>
                  <a:lnTo>
                    <a:pt x="819" y="924"/>
                  </a:lnTo>
                  <a:lnTo>
                    <a:pt x="807" y="927"/>
                  </a:lnTo>
                  <a:lnTo>
                    <a:pt x="793" y="930"/>
                  </a:lnTo>
                  <a:lnTo>
                    <a:pt x="780" y="934"/>
                  </a:lnTo>
                  <a:lnTo>
                    <a:pt x="766" y="937"/>
                  </a:lnTo>
                  <a:lnTo>
                    <a:pt x="741" y="943"/>
                  </a:lnTo>
                  <a:lnTo>
                    <a:pt x="728" y="948"/>
                  </a:lnTo>
                  <a:lnTo>
                    <a:pt x="715" y="951"/>
                  </a:lnTo>
                  <a:lnTo>
                    <a:pt x="702" y="954"/>
                  </a:lnTo>
                  <a:lnTo>
                    <a:pt x="689" y="958"/>
                  </a:lnTo>
                  <a:lnTo>
                    <a:pt x="677" y="961"/>
                  </a:lnTo>
                  <a:lnTo>
                    <a:pt x="665" y="965"/>
                  </a:lnTo>
                  <a:lnTo>
                    <a:pt x="640" y="971"/>
                  </a:lnTo>
                  <a:lnTo>
                    <a:pt x="627" y="976"/>
                  </a:lnTo>
                  <a:lnTo>
                    <a:pt x="616" y="978"/>
                  </a:lnTo>
                  <a:lnTo>
                    <a:pt x="603" y="983"/>
                  </a:lnTo>
                  <a:lnTo>
                    <a:pt x="592" y="986"/>
                  </a:lnTo>
                  <a:lnTo>
                    <a:pt x="579" y="990"/>
                  </a:lnTo>
                  <a:lnTo>
                    <a:pt x="568" y="993"/>
                  </a:lnTo>
                  <a:lnTo>
                    <a:pt x="556" y="998"/>
                  </a:lnTo>
                  <a:lnTo>
                    <a:pt x="544" y="1001"/>
                  </a:lnTo>
                  <a:lnTo>
                    <a:pt x="521" y="1009"/>
                  </a:lnTo>
                  <a:lnTo>
                    <a:pt x="510" y="1012"/>
                  </a:lnTo>
                  <a:lnTo>
                    <a:pt x="498" y="1017"/>
                  </a:lnTo>
                  <a:lnTo>
                    <a:pt x="487" y="1020"/>
                  </a:lnTo>
                  <a:lnTo>
                    <a:pt x="464" y="1028"/>
                  </a:lnTo>
                  <a:lnTo>
                    <a:pt x="454" y="1031"/>
                  </a:lnTo>
                  <a:lnTo>
                    <a:pt x="431" y="1040"/>
                  </a:lnTo>
                  <a:lnTo>
                    <a:pt x="421" y="1045"/>
                  </a:lnTo>
                  <a:lnTo>
                    <a:pt x="415" y="1046"/>
                  </a:lnTo>
                  <a:lnTo>
                    <a:pt x="405" y="1050"/>
                  </a:lnTo>
                  <a:lnTo>
                    <a:pt x="393" y="1053"/>
                  </a:lnTo>
                  <a:lnTo>
                    <a:pt x="373" y="1062"/>
                  </a:lnTo>
                  <a:lnTo>
                    <a:pt x="362" y="1067"/>
                  </a:lnTo>
                  <a:lnTo>
                    <a:pt x="352" y="1071"/>
                  </a:lnTo>
                  <a:lnTo>
                    <a:pt x="341" y="1074"/>
                  </a:lnTo>
                  <a:lnTo>
                    <a:pt x="321" y="1083"/>
                  </a:lnTo>
                  <a:lnTo>
                    <a:pt x="301" y="1092"/>
                  </a:lnTo>
                  <a:lnTo>
                    <a:pt x="292" y="1096"/>
                  </a:lnTo>
                  <a:lnTo>
                    <a:pt x="272" y="1105"/>
                  </a:lnTo>
                  <a:lnTo>
                    <a:pt x="263" y="1109"/>
                  </a:lnTo>
                  <a:lnTo>
                    <a:pt x="253" y="1114"/>
                  </a:lnTo>
                  <a:lnTo>
                    <a:pt x="244" y="1118"/>
                  </a:lnTo>
                  <a:lnTo>
                    <a:pt x="234" y="1122"/>
                  </a:lnTo>
                  <a:lnTo>
                    <a:pt x="216" y="1131"/>
                  </a:lnTo>
                  <a:lnTo>
                    <a:pt x="206" y="1136"/>
                  </a:lnTo>
                  <a:lnTo>
                    <a:pt x="188" y="1144"/>
                  </a:lnTo>
                  <a:lnTo>
                    <a:pt x="171" y="1153"/>
                  </a:lnTo>
                  <a:lnTo>
                    <a:pt x="153" y="1162"/>
                  </a:lnTo>
                  <a:lnTo>
                    <a:pt x="145" y="1167"/>
                  </a:lnTo>
                  <a:lnTo>
                    <a:pt x="137" y="1171"/>
                  </a:lnTo>
                  <a:lnTo>
                    <a:pt x="128" y="1177"/>
                  </a:lnTo>
                  <a:lnTo>
                    <a:pt x="120" y="1181"/>
                  </a:lnTo>
                  <a:lnTo>
                    <a:pt x="111" y="1186"/>
                  </a:lnTo>
                  <a:lnTo>
                    <a:pt x="104" y="1190"/>
                  </a:lnTo>
                  <a:lnTo>
                    <a:pt x="95" y="1194"/>
                  </a:lnTo>
                  <a:lnTo>
                    <a:pt x="87" y="1200"/>
                  </a:lnTo>
                  <a:lnTo>
                    <a:pt x="78" y="1205"/>
                  </a:lnTo>
                  <a:lnTo>
                    <a:pt x="63" y="1214"/>
                  </a:lnTo>
                  <a:lnTo>
                    <a:pt x="56" y="1219"/>
                  </a:lnTo>
                  <a:lnTo>
                    <a:pt x="40" y="1228"/>
                  </a:lnTo>
                  <a:lnTo>
                    <a:pt x="33" y="1234"/>
                  </a:lnTo>
                  <a:lnTo>
                    <a:pt x="18" y="1243"/>
                  </a:lnTo>
                  <a:lnTo>
                    <a:pt x="11" y="1249"/>
                  </a:lnTo>
                  <a:lnTo>
                    <a:pt x="4" y="1253"/>
                  </a:lnTo>
                  <a:lnTo>
                    <a:pt x="0" y="1256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33">
              <a:extLst>
                <a:ext uri="{FF2B5EF4-FFF2-40B4-BE49-F238E27FC236}">
                  <a16:creationId xmlns:a16="http://schemas.microsoft.com/office/drawing/2014/main" id="{50FBD185-6FD1-4040-B0A0-35442B7C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0"/>
              <a:ext cx="570" cy="1566"/>
            </a:xfrm>
            <a:custGeom>
              <a:avLst/>
              <a:gdLst>
                <a:gd name="T0" fmla="*/ 1 w 994"/>
                <a:gd name="T1" fmla="*/ 1 h 2765"/>
                <a:gd name="T2" fmla="*/ 1 w 994"/>
                <a:gd name="T3" fmla="*/ 1 h 2765"/>
                <a:gd name="T4" fmla="*/ 1 w 994"/>
                <a:gd name="T5" fmla="*/ 1 h 2765"/>
                <a:gd name="T6" fmla="*/ 1 w 994"/>
                <a:gd name="T7" fmla="*/ 1 h 2765"/>
                <a:gd name="T8" fmla="*/ 1 w 994"/>
                <a:gd name="T9" fmla="*/ 1 h 2765"/>
                <a:gd name="T10" fmla="*/ 1 w 994"/>
                <a:gd name="T11" fmla="*/ 1 h 2765"/>
                <a:gd name="T12" fmla="*/ 1 w 994"/>
                <a:gd name="T13" fmla="*/ 1 h 2765"/>
                <a:gd name="T14" fmla="*/ 1 w 994"/>
                <a:gd name="T15" fmla="*/ 1 h 2765"/>
                <a:gd name="T16" fmla="*/ 1 w 994"/>
                <a:gd name="T17" fmla="*/ 1 h 2765"/>
                <a:gd name="T18" fmla="*/ 1 w 994"/>
                <a:gd name="T19" fmla="*/ 1 h 2765"/>
                <a:gd name="T20" fmla="*/ 1 w 994"/>
                <a:gd name="T21" fmla="*/ 1 h 2765"/>
                <a:gd name="T22" fmla="*/ 1 w 994"/>
                <a:gd name="T23" fmla="*/ 1 h 2765"/>
                <a:gd name="T24" fmla="*/ 1 w 994"/>
                <a:gd name="T25" fmla="*/ 1 h 2765"/>
                <a:gd name="T26" fmla="*/ 1 w 994"/>
                <a:gd name="T27" fmla="*/ 1 h 2765"/>
                <a:gd name="T28" fmla="*/ 1 w 994"/>
                <a:gd name="T29" fmla="*/ 1 h 2765"/>
                <a:gd name="T30" fmla="*/ 1 w 994"/>
                <a:gd name="T31" fmla="*/ 1 h 2765"/>
                <a:gd name="T32" fmla="*/ 1 w 994"/>
                <a:gd name="T33" fmla="*/ 1 h 2765"/>
                <a:gd name="T34" fmla="*/ 1 w 994"/>
                <a:gd name="T35" fmla="*/ 1 h 2765"/>
                <a:gd name="T36" fmla="*/ 1 w 994"/>
                <a:gd name="T37" fmla="*/ 1 h 2765"/>
                <a:gd name="T38" fmla="*/ 1 w 994"/>
                <a:gd name="T39" fmla="*/ 1 h 2765"/>
                <a:gd name="T40" fmla="*/ 1 w 994"/>
                <a:gd name="T41" fmla="*/ 1 h 2765"/>
                <a:gd name="T42" fmla="*/ 1 w 994"/>
                <a:gd name="T43" fmla="*/ 1 h 2765"/>
                <a:gd name="T44" fmla="*/ 1 w 994"/>
                <a:gd name="T45" fmla="*/ 1 h 2765"/>
                <a:gd name="T46" fmla="*/ 1 w 994"/>
                <a:gd name="T47" fmla="*/ 1 h 2765"/>
                <a:gd name="T48" fmla="*/ 1 w 994"/>
                <a:gd name="T49" fmla="*/ 1 h 2765"/>
                <a:gd name="T50" fmla="*/ 1 w 994"/>
                <a:gd name="T51" fmla="*/ 1 h 2765"/>
                <a:gd name="T52" fmla="*/ 1 w 994"/>
                <a:gd name="T53" fmla="*/ 1 h 2765"/>
                <a:gd name="T54" fmla="*/ 1 w 994"/>
                <a:gd name="T55" fmla="*/ 1 h 2765"/>
                <a:gd name="T56" fmla="*/ 1 w 994"/>
                <a:gd name="T57" fmla="*/ 1 h 2765"/>
                <a:gd name="T58" fmla="*/ 1 w 994"/>
                <a:gd name="T59" fmla="*/ 1 h 2765"/>
                <a:gd name="T60" fmla="*/ 1 w 994"/>
                <a:gd name="T61" fmla="*/ 1 h 2765"/>
                <a:gd name="T62" fmla="*/ 1 w 994"/>
                <a:gd name="T63" fmla="*/ 1 h 2765"/>
                <a:gd name="T64" fmla="*/ 1 w 994"/>
                <a:gd name="T65" fmla="*/ 1 h 2765"/>
                <a:gd name="T66" fmla="*/ 1 w 994"/>
                <a:gd name="T67" fmla="*/ 1 h 2765"/>
                <a:gd name="T68" fmla="*/ 1 w 994"/>
                <a:gd name="T69" fmla="*/ 1 h 2765"/>
                <a:gd name="T70" fmla="*/ 1 w 994"/>
                <a:gd name="T71" fmla="*/ 1 h 2765"/>
                <a:gd name="T72" fmla="*/ 1 w 994"/>
                <a:gd name="T73" fmla="*/ 1 h 2765"/>
                <a:gd name="T74" fmla="*/ 1 w 994"/>
                <a:gd name="T75" fmla="*/ 1 h 2765"/>
                <a:gd name="T76" fmla="*/ 1 w 994"/>
                <a:gd name="T77" fmla="*/ 1 h 2765"/>
                <a:gd name="T78" fmla="*/ 1 w 994"/>
                <a:gd name="T79" fmla="*/ 1 h 2765"/>
                <a:gd name="T80" fmla="*/ 1 w 994"/>
                <a:gd name="T81" fmla="*/ 1 h 2765"/>
                <a:gd name="T82" fmla="*/ 1 w 994"/>
                <a:gd name="T83" fmla="*/ 1 h 2765"/>
                <a:gd name="T84" fmla="*/ 1 w 994"/>
                <a:gd name="T85" fmla="*/ 1 h 2765"/>
                <a:gd name="T86" fmla="*/ 1 w 994"/>
                <a:gd name="T87" fmla="*/ 1 h 2765"/>
                <a:gd name="T88" fmla="*/ 1 w 994"/>
                <a:gd name="T89" fmla="*/ 1 h 2765"/>
                <a:gd name="T90" fmla="*/ 1 w 994"/>
                <a:gd name="T91" fmla="*/ 1 h 2765"/>
                <a:gd name="T92" fmla="*/ 1 w 994"/>
                <a:gd name="T93" fmla="*/ 1 h 2765"/>
                <a:gd name="T94" fmla="*/ 1 w 994"/>
                <a:gd name="T95" fmla="*/ 1 h 2765"/>
                <a:gd name="T96" fmla="*/ 1 w 994"/>
                <a:gd name="T97" fmla="*/ 1 h 2765"/>
                <a:gd name="T98" fmla="*/ 1 w 994"/>
                <a:gd name="T99" fmla="*/ 1 h 2765"/>
                <a:gd name="T100" fmla="*/ 1 w 994"/>
                <a:gd name="T101" fmla="*/ 1 h 2765"/>
                <a:gd name="T102" fmla="*/ 1 w 994"/>
                <a:gd name="T103" fmla="*/ 1 h 27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94" h="2765">
                  <a:moveTo>
                    <a:pt x="0" y="386"/>
                  </a:moveTo>
                  <a:lnTo>
                    <a:pt x="0" y="2765"/>
                  </a:lnTo>
                  <a:lnTo>
                    <a:pt x="5" y="2695"/>
                  </a:lnTo>
                  <a:lnTo>
                    <a:pt x="8" y="2659"/>
                  </a:lnTo>
                  <a:lnTo>
                    <a:pt x="11" y="2624"/>
                  </a:lnTo>
                  <a:lnTo>
                    <a:pt x="14" y="2590"/>
                  </a:lnTo>
                  <a:lnTo>
                    <a:pt x="21" y="2520"/>
                  </a:lnTo>
                  <a:lnTo>
                    <a:pt x="24" y="2486"/>
                  </a:lnTo>
                  <a:lnTo>
                    <a:pt x="29" y="2452"/>
                  </a:lnTo>
                  <a:lnTo>
                    <a:pt x="33" y="2417"/>
                  </a:lnTo>
                  <a:lnTo>
                    <a:pt x="37" y="2383"/>
                  </a:lnTo>
                  <a:lnTo>
                    <a:pt x="42" y="2349"/>
                  </a:lnTo>
                  <a:lnTo>
                    <a:pt x="46" y="2315"/>
                  </a:lnTo>
                  <a:lnTo>
                    <a:pt x="56" y="2248"/>
                  </a:lnTo>
                  <a:lnTo>
                    <a:pt x="61" y="2214"/>
                  </a:lnTo>
                  <a:lnTo>
                    <a:pt x="66" y="2182"/>
                  </a:lnTo>
                  <a:lnTo>
                    <a:pt x="72" y="2148"/>
                  </a:lnTo>
                  <a:lnTo>
                    <a:pt x="77" y="2114"/>
                  </a:lnTo>
                  <a:lnTo>
                    <a:pt x="83" y="2082"/>
                  </a:lnTo>
                  <a:lnTo>
                    <a:pt x="89" y="2050"/>
                  </a:lnTo>
                  <a:lnTo>
                    <a:pt x="95" y="2016"/>
                  </a:lnTo>
                  <a:lnTo>
                    <a:pt x="101" y="1983"/>
                  </a:lnTo>
                  <a:lnTo>
                    <a:pt x="109" y="1951"/>
                  </a:lnTo>
                  <a:lnTo>
                    <a:pt x="121" y="1886"/>
                  </a:lnTo>
                  <a:lnTo>
                    <a:pt x="137" y="1822"/>
                  </a:lnTo>
                  <a:lnTo>
                    <a:pt x="144" y="1790"/>
                  </a:lnTo>
                  <a:lnTo>
                    <a:pt x="152" y="1759"/>
                  </a:lnTo>
                  <a:lnTo>
                    <a:pt x="159" y="1726"/>
                  </a:lnTo>
                  <a:lnTo>
                    <a:pt x="167" y="1695"/>
                  </a:lnTo>
                  <a:lnTo>
                    <a:pt x="176" y="1663"/>
                  </a:lnTo>
                  <a:lnTo>
                    <a:pt x="183" y="1632"/>
                  </a:lnTo>
                  <a:lnTo>
                    <a:pt x="201" y="1571"/>
                  </a:lnTo>
                  <a:lnTo>
                    <a:pt x="219" y="1509"/>
                  </a:lnTo>
                  <a:lnTo>
                    <a:pt x="228" y="1478"/>
                  </a:lnTo>
                  <a:lnTo>
                    <a:pt x="238" y="1447"/>
                  </a:lnTo>
                  <a:lnTo>
                    <a:pt x="247" y="1416"/>
                  </a:lnTo>
                  <a:lnTo>
                    <a:pt x="257" y="1387"/>
                  </a:lnTo>
                  <a:lnTo>
                    <a:pt x="267" y="1356"/>
                  </a:lnTo>
                  <a:lnTo>
                    <a:pt x="277" y="1327"/>
                  </a:lnTo>
                  <a:lnTo>
                    <a:pt x="287" y="1296"/>
                  </a:lnTo>
                  <a:lnTo>
                    <a:pt x="297" y="1266"/>
                  </a:lnTo>
                  <a:lnTo>
                    <a:pt x="304" y="1250"/>
                  </a:lnTo>
                  <a:lnTo>
                    <a:pt x="315" y="1221"/>
                  </a:lnTo>
                  <a:lnTo>
                    <a:pt x="325" y="1192"/>
                  </a:lnTo>
                  <a:lnTo>
                    <a:pt x="348" y="1133"/>
                  </a:lnTo>
                  <a:lnTo>
                    <a:pt x="371" y="1074"/>
                  </a:lnTo>
                  <a:lnTo>
                    <a:pt x="383" y="1046"/>
                  </a:lnTo>
                  <a:lnTo>
                    <a:pt x="395" y="1017"/>
                  </a:lnTo>
                  <a:lnTo>
                    <a:pt x="407" y="987"/>
                  </a:lnTo>
                  <a:lnTo>
                    <a:pt x="419" y="959"/>
                  </a:lnTo>
                  <a:lnTo>
                    <a:pt x="431" y="932"/>
                  </a:lnTo>
                  <a:lnTo>
                    <a:pt x="444" y="902"/>
                  </a:lnTo>
                  <a:lnTo>
                    <a:pt x="458" y="874"/>
                  </a:lnTo>
                  <a:lnTo>
                    <a:pt x="470" y="846"/>
                  </a:lnTo>
                  <a:lnTo>
                    <a:pt x="484" y="818"/>
                  </a:lnTo>
                  <a:lnTo>
                    <a:pt x="497" y="790"/>
                  </a:lnTo>
                  <a:lnTo>
                    <a:pt x="511" y="763"/>
                  </a:lnTo>
                  <a:lnTo>
                    <a:pt x="525" y="736"/>
                  </a:lnTo>
                  <a:lnTo>
                    <a:pt x="553" y="680"/>
                  </a:lnTo>
                  <a:lnTo>
                    <a:pt x="567" y="654"/>
                  </a:lnTo>
                  <a:lnTo>
                    <a:pt x="582" y="626"/>
                  </a:lnTo>
                  <a:lnTo>
                    <a:pt x="597" y="599"/>
                  </a:lnTo>
                  <a:lnTo>
                    <a:pt x="611" y="573"/>
                  </a:lnTo>
                  <a:lnTo>
                    <a:pt x="626" y="547"/>
                  </a:lnTo>
                  <a:lnTo>
                    <a:pt x="641" y="519"/>
                  </a:lnTo>
                  <a:lnTo>
                    <a:pt x="656" y="492"/>
                  </a:lnTo>
                  <a:lnTo>
                    <a:pt x="673" y="466"/>
                  </a:lnTo>
                  <a:lnTo>
                    <a:pt x="688" y="441"/>
                  </a:lnTo>
                  <a:lnTo>
                    <a:pt x="721" y="388"/>
                  </a:lnTo>
                  <a:lnTo>
                    <a:pt x="737" y="363"/>
                  </a:lnTo>
                  <a:lnTo>
                    <a:pt x="754" y="336"/>
                  </a:lnTo>
                  <a:lnTo>
                    <a:pt x="770" y="312"/>
                  </a:lnTo>
                  <a:lnTo>
                    <a:pt x="787" y="285"/>
                  </a:lnTo>
                  <a:lnTo>
                    <a:pt x="803" y="260"/>
                  </a:lnTo>
                  <a:lnTo>
                    <a:pt x="838" y="210"/>
                  </a:lnTo>
                  <a:lnTo>
                    <a:pt x="874" y="160"/>
                  </a:lnTo>
                  <a:lnTo>
                    <a:pt x="909" y="110"/>
                  </a:lnTo>
                  <a:lnTo>
                    <a:pt x="928" y="85"/>
                  </a:lnTo>
                  <a:lnTo>
                    <a:pt x="946" y="62"/>
                  </a:lnTo>
                  <a:lnTo>
                    <a:pt x="965" y="37"/>
                  </a:lnTo>
                  <a:lnTo>
                    <a:pt x="984" y="13"/>
                  </a:lnTo>
                  <a:lnTo>
                    <a:pt x="994" y="0"/>
                  </a:lnTo>
                  <a:lnTo>
                    <a:pt x="966" y="6"/>
                  </a:lnTo>
                  <a:lnTo>
                    <a:pt x="952" y="9"/>
                  </a:lnTo>
                  <a:lnTo>
                    <a:pt x="938" y="13"/>
                  </a:lnTo>
                  <a:lnTo>
                    <a:pt x="926" y="16"/>
                  </a:lnTo>
                  <a:lnTo>
                    <a:pt x="898" y="22"/>
                  </a:lnTo>
                  <a:lnTo>
                    <a:pt x="885" y="25"/>
                  </a:lnTo>
                  <a:lnTo>
                    <a:pt x="871" y="29"/>
                  </a:lnTo>
                  <a:lnTo>
                    <a:pt x="859" y="32"/>
                  </a:lnTo>
                  <a:lnTo>
                    <a:pt x="845" y="35"/>
                  </a:lnTo>
                  <a:lnTo>
                    <a:pt x="832" y="38"/>
                  </a:lnTo>
                  <a:lnTo>
                    <a:pt x="818" y="43"/>
                  </a:lnTo>
                  <a:lnTo>
                    <a:pt x="793" y="49"/>
                  </a:lnTo>
                  <a:lnTo>
                    <a:pt x="780" y="53"/>
                  </a:lnTo>
                  <a:lnTo>
                    <a:pt x="768" y="56"/>
                  </a:lnTo>
                  <a:lnTo>
                    <a:pt x="755" y="60"/>
                  </a:lnTo>
                  <a:lnTo>
                    <a:pt x="730" y="66"/>
                  </a:lnTo>
                  <a:lnTo>
                    <a:pt x="717" y="71"/>
                  </a:lnTo>
                  <a:lnTo>
                    <a:pt x="704" y="74"/>
                  </a:lnTo>
                  <a:lnTo>
                    <a:pt x="692" y="78"/>
                  </a:lnTo>
                  <a:lnTo>
                    <a:pt x="679" y="81"/>
                  </a:lnTo>
                  <a:lnTo>
                    <a:pt x="668" y="85"/>
                  </a:lnTo>
                  <a:lnTo>
                    <a:pt x="655" y="88"/>
                  </a:lnTo>
                  <a:lnTo>
                    <a:pt x="644" y="93"/>
                  </a:lnTo>
                  <a:lnTo>
                    <a:pt x="631" y="96"/>
                  </a:lnTo>
                  <a:lnTo>
                    <a:pt x="620" y="100"/>
                  </a:lnTo>
                  <a:lnTo>
                    <a:pt x="607" y="103"/>
                  </a:lnTo>
                  <a:lnTo>
                    <a:pt x="584" y="112"/>
                  </a:lnTo>
                  <a:lnTo>
                    <a:pt x="572" y="115"/>
                  </a:lnTo>
                  <a:lnTo>
                    <a:pt x="560" y="119"/>
                  </a:lnTo>
                  <a:lnTo>
                    <a:pt x="549" y="122"/>
                  </a:lnTo>
                  <a:lnTo>
                    <a:pt x="526" y="131"/>
                  </a:lnTo>
                  <a:lnTo>
                    <a:pt x="515" y="134"/>
                  </a:lnTo>
                  <a:lnTo>
                    <a:pt x="492" y="143"/>
                  </a:lnTo>
                  <a:lnTo>
                    <a:pt x="482" y="147"/>
                  </a:lnTo>
                  <a:lnTo>
                    <a:pt x="470" y="150"/>
                  </a:lnTo>
                  <a:lnTo>
                    <a:pt x="459" y="154"/>
                  </a:lnTo>
                  <a:lnTo>
                    <a:pt x="449" y="159"/>
                  </a:lnTo>
                  <a:lnTo>
                    <a:pt x="438" y="163"/>
                  </a:lnTo>
                  <a:lnTo>
                    <a:pt x="427" y="166"/>
                  </a:lnTo>
                  <a:lnTo>
                    <a:pt x="421" y="169"/>
                  </a:lnTo>
                  <a:lnTo>
                    <a:pt x="411" y="173"/>
                  </a:lnTo>
                  <a:lnTo>
                    <a:pt x="400" y="178"/>
                  </a:lnTo>
                  <a:lnTo>
                    <a:pt x="389" y="182"/>
                  </a:lnTo>
                  <a:lnTo>
                    <a:pt x="379" y="185"/>
                  </a:lnTo>
                  <a:lnTo>
                    <a:pt x="368" y="190"/>
                  </a:lnTo>
                  <a:lnTo>
                    <a:pt x="348" y="198"/>
                  </a:lnTo>
                  <a:lnTo>
                    <a:pt x="328" y="207"/>
                  </a:lnTo>
                  <a:lnTo>
                    <a:pt x="307" y="216"/>
                  </a:lnTo>
                  <a:lnTo>
                    <a:pt x="298" y="220"/>
                  </a:lnTo>
                  <a:lnTo>
                    <a:pt x="278" y="229"/>
                  </a:lnTo>
                  <a:lnTo>
                    <a:pt x="269" y="234"/>
                  </a:lnTo>
                  <a:lnTo>
                    <a:pt x="249" y="242"/>
                  </a:lnTo>
                  <a:lnTo>
                    <a:pt x="231" y="251"/>
                  </a:lnTo>
                  <a:lnTo>
                    <a:pt x="221" y="257"/>
                  </a:lnTo>
                  <a:lnTo>
                    <a:pt x="204" y="266"/>
                  </a:lnTo>
                  <a:lnTo>
                    <a:pt x="193" y="270"/>
                  </a:lnTo>
                  <a:lnTo>
                    <a:pt x="176" y="279"/>
                  </a:lnTo>
                  <a:lnTo>
                    <a:pt x="167" y="285"/>
                  </a:lnTo>
                  <a:lnTo>
                    <a:pt x="149" y="294"/>
                  </a:lnTo>
                  <a:lnTo>
                    <a:pt x="140" y="298"/>
                  </a:lnTo>
                  <a:lnTo>
                    <a:pt x="133" y="304"/>
                  </a:lnTo>
                  <a:lnTo>
                    <a:pt x="115" y="313"/>
                  </a:lnTo>
                  <a:lnTo>
                    <a:pt x="107" y="319"/>
                  </a:lnTo>
                  <a:lnTo>
                    <a:pt x="90" y="328"/>
                  </a:lnTo>
                  <a:lnTo>
                    <a:pt x="82" y="334"/>
                  </a:lnTo>
                  <a:lnTo>
                    <a:pt x="75" y="338"/>
                  </a:lnTo>
                  <a:lnTo>
                    <a:pt x="66" y="342"/>
                  </a:lnTo>
                  <a:lnTo>
                    <a:pt x="58" y="348"/>
                  </a:lnTo>
                  <a:lnTo>
                    <a:pt x="51" y="353"/>
                  </a:lnTo>
                  <a:lnTo>
                    <a:pt x="42" y="359"/>
                  </a:lnTo>
                  <a:lnTo>
                    <a:pt x="34" y="363"/>
                  </a:lnTo>
                  <a:lnTo>
                    <a:pt x="27" y="369"/>
                  </a:lnTo>
                  <a:lnTo>
                    <a:pt x="19" y="373"/>
                  </a:lnTo>
                  <a:lnTo>
                    <a:pt x="11" y="379"/>
                  </a:lnTo>
                  <a:lnTo>
                    <a:pt x="4" y="384"/>
                  </a:lnTo>
                  <a:lnTo>
                    <a:pt x="0" y="38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DBD9FAF-BDF4-4A93-A30D-317CD0E700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4545470"/>
              </p:ext>
            </p:extLst>
          </p:nvPr>
        </p:nvGraphicFramePr>
        <p:xfrm>
          <a:off x="2791327" y="174006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598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26685-9E43-40C0-9339-0EF91FC92C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2211"/>
            <a:ext cx="9144000" cy="986589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31C19D-61EF-417C-A294-9A2D2AD21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05012"/>
            <a:ext cx="9144000" cy="3204411"/>
          </a:xfrm>
        </p:spPr>
        <p:txBody>
          <a:bodyPr>
            <a:normAutofit/>
          </a:bodyPr>
          <a:lstStyle/>
          <a:p>
            <a:pPr marL="342900" indent="-342900" algn="l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Pennsylvania Trauma Assoc.Trauma IV Certification</a:t>
            </a:r>
          </a:p>
          <a:p>
            <a:pPr marL="342900" indent="-342900" algn="l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Pennsylvania Department of Health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PaDOH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- Every Two (2) years</a:t>
            </a:r>
          </a:p>
          <a:p>
            <a:pPr marL="342900" indent="-342900" algn="l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Healthcare Facilities Accreditation Program (HFAP) – Every Three (3) years</a:t>
            </a:r>
          </a:p>
          <a:p>
            <a:pPr marL="342900" indent="-342900" algn="l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Mammography, CT, Ultrasound and MRI are accredited by the American College of Radiology every 3 years</a:t>
            </a:r>
          </a:p>
          <a:p>
            <a:pPr marL="342900" indent="-342900" algn="l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Cardiac Rehab is accredited by the American Association of Cardiovascular and Pulmonary Rehabilitation every three years.</a:t>
            </a:r>
          </a:p>
          <a:p>
            <a:pPr algn="l">
              <a:spcAft>
                <a:spcPts val="200"/>
              </a:spcAft>
              <a:defRPr/>
            </a:pPr>
            <a:endParaRPr lang="en-US" sz="2000" dirty="0"/>
          </a:p>
          <a:p>
            <a:endParaRPr lang="en-US" dirty="0"/>
          </a:p>
        </p:txBody>
      </p:sp>
      <p:grpSp>
        <p:nvGrpSpPr>
          <p:cNvPr id="4" name="Group 37">
            <a:extLst>
              <a:ext uri="{FF2B5EF4-FFF2-40B4-BE49-F238E27FC236}">
                <a16:creationId xmlns:a16="http://schemas.microsoft.com/office/drawing/2014/main" id="{1D9CF040-445D-4DA6-B50B-DDB0F7C6CB5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676400" cy="3248025"/>
            <a:chOff x="0" y="0"/>
            <a:chExt cx="1056" cy="2046"/>
          </a:xfrm>
        </p:grpSpPr>
        <p:sp>
          <p:nvSpPr>
            <p:cNvPr id="5" name="Freeform 32">
              <a:extLst>
                <a:ext uri="{FF2B5EF4-FFF2-40B4-BE49-F238E27FC236}">
                  <a16:creationId xmlns:a16="http://schemas.microsoft.com/office/drawing/2014/main" id="{F296CBE7-BF20-4F07-84AF-7F58DA0E2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56" cy="711"/>
            </a:xfrm>
            <a:custGeom>
              <a:avLst/>
              <a:gdLst>
                <a:gd name="T0" fmla="*/ 1 w 1923"/>
                <a:gd name="T1" fmla="*/ 0 h 1256"/>
                <a:gd name="T2" fmla="*/ 1 w 1923"/>
                <a:gd name="T3" fmla="*/ 1 h 1256"/>
                <a:gd name="T4" fmla="*/ 1 w 1923"/>
                <a:gd name="T5" fmla="*/ 1 h 1256"/>
                <a:gd name="T6" fmla="*/ 1 w 1923"/>
                <a:gd name="T7" fmla="*/ 1 h 1256"/>
                <a:gd name="T8" fmla="*/ 1 w 1923"/>
                <a:gd name="T9" fmla="*/ 1 h 1256"/>
                <a:gd name="T10" fmla="*/ 1 w 1923"/>
                <a:gd name="T11" fmla="*/ 1 h 1256"/>
                <a:gd name="T12" fmla="*/ 1 w 1923"/>
                <a:gd name="T13" fmla="*/ 1 h 1256"/>
                <a:gd name="T14" fmla="*/ 1 w 1923"/>
                <a:gd name="T15" fmla="*/ 1 h 1256"/>
                <a:gd name="T16" fmla="*/ 1 w 1923"/>
                <a:gd name="T17" fmla="*/ 1 h 1256"/>
                <a:gd name="T18" fmla="*/ 1 w 1923"/>
                <a:gd name="T19" fmla="*/ 1 h 1256"/>
                <a:gd name="T20" fmla="*/ 1 w 1923"/>
                <a:gd name="T21" fmla="*/ 1 h 1256"/>
                <a:gd name="T22" fmla="*/ 1 w 1923"/>
                <a:gd name="T23" fmla="*/ 1 h 1256"/>
                <a:gd name="T24" fmla="*/ 1 w 1923"/>
                <a:gd name="T25" fmla="*/ 1 h 1256"/>
                <a:gd name="T26" fmla="*/ 1 w 1923"/>
                <a:gd name="T27" fmla="*/ 1 h 1256"/>
                <a:gd name="T28" fmla="*/ 1 w 1923"/>
                <a:gd name="T29" fmla="*/ 1 h 1256"/>
                <a:gd name="T30" fmla="*/ 1 w 1923"/>
                <a:gd name="T31" fmla="*/ 1 h 1256"/>
                <a:gd name="T32" fmla="*/ 1 w 1923"/>
                <a:gd name="T33" fmla="*/ 1 h 1256"/>
                <a:gd name="T34" fmla="*/ 1 w 1923"/>
                <a:gd name="T35" fmla="*/ 1 h 1256"/>
                <a:gd name="T36" fmla="*/ 1 w 1923"/>
                <a:gd name="T37" fmla="*/ 1 h 1256"/>
                <a:gd name="T38" fmla="*/ 1 w 1923"/>
                <a:gd name="T39" fmla="*/ 1 h 1256"/>
                <a:gd name="T40" fmla="*/ 1 w 1923"/>
                <a:gd name="T41" fmla="*/ 1 h 1256"/>
                <a:gd name="T42" fmla="*/ 1 w 1923"/>
                <a:gd name="T43" fmla="*/ 1 h 1256"/>
                <a:gd name="T44" fmla="*/ 1 w 1923"/>
                <a:gd name="T45" fmla="*/ 1 h 1256"/>
                <a:gd name="T46" fmla="*/ 1 w 1923"/>
                <a:gd name="T47" fmla="*/ 1 h 1256"/>
                <a:gd name="T48" fmla="*/ 1 w 1923"/>
                <a:gd name="T49" fmla="*/ 1 h 1256"/>
                <a:gd name="T50" fmla="*/ 1 w 1923"/>
                <a:gd name="T51" fmla="*/ 1 h 1256"/>
                <a:gd name="T52" fmla="*/ 1 w 1923"/>
                <a:gd name="T53" fmla="*/ 1 h 1256"/>
                <a:gd name="T54" fmla="*/ 1 w 1923"/>
                <a:gd name="T55" fmla="*/ 1 h 1256"/>
                <a:gd name="T56" fmla="*/ 1 w 1923"/>
                <a:gd name="T57" fmla="*/ 1 h 1256"/>
                <a:gd name="T58" fmla="*/ 1 w 1923"/>
                <a:gd name="T59" fmla="*/ 1 h 1256"/>
                <a:gd name="T60" fmla="*/ 1 w 1923"/>
                <a:gd name="T61" fmla="*/ 1 h 1256"/>
                <a:gd name="T62" fmla="*/ 1 w 1923"/>
                <a:gd name="T63" fmla="*/ 1 h 1256"/>
                <a:gd name="T64" fmla="*/ 1 w 1923"/>
                <a:gd name="T65" fmla="*/ 1 h 1256"/>
                <a:gd name="T66" fmla="*/ 1 w 1923"/>
                <a:gd name="T67" fmla="*/ 1 h 1256"/>
                <a:gd name="T68" fmla="*/ 1 w 1923"/>
                <a:gd name="T69" fmla="*/ 1 h 1256"/>
                <a:gd name="T70" fmla="*/ 1 w 1923"/>
                <a:gd name="T71" fmla="*/ 1 h 1256"/>
                <a:gd name="T72" fmla="*/ 1 w 1923"/>
                <a:gd name="T73" fmla="*/ 1 h 1256"/>
                <a:gd name="T74" fmla="*/ 1 w 1923"/>
                <a:gd name="T75" fmla="*/ 1 h 1256"/>
                <a:gd name="T76" fmla="*/ 1 w 1923"/>
                <a:gd name="T77" fmla="*/ 1 h 1256"/>
                <a:gd name="T78" fmla="*/ 1 w 1923"/>
                <a:gd name="T79" fmla="*/ 1 h 1256"/>
                <a:gd name="T80" fmla="*/ 1 w 1923"/>
                <a:gd name="T81" fmla="*/ 1 h 1256"/>
                <a:gd name="T82" fmla="*/ 1 w 1923"/>
                <a:gd name="T83" fmla="*/ 1 h 1256"/>
                <a:gd name="T84" fmla="*/ 1 w 1923"/>
                <a:gd name="T85" fmla="*/ 1 h 1256"/>
                <a:gd name="T86" fmla="*/ 1 w 1923"/>
                <a:gd name="T87" fmla="*/ 1 h 1256"/>
                <a:gd name="T88" fmla="*/ 1 w 1923"/>
                <a:gd name="T89" fmla="*/ 1 h 1256"/>
                <a:gd name="T90" fmla="*/ 1 w 1923"/>
                <a:gd name="T91" fmla="*/ 1 h 1256"/>
                <a:gd name="T92" fmla="*/ 1 w 1923"/>
                <a:gd name="T93" fmla="*/ 1 h 1256"/>
                <a:gd name="T94" fmla="*/ 1 w 1923"/>
                <a:gd name="T95" fmla="*/ 1 h 1256"/>
                <a:gd name="T96" fmla="*/ 1 w 1923"/>
                <a:gd name="T97" fmla="*/ 1 h 1256"/>
                <a:gd name="T98" fmla="*/ 1 w 1923"/>
                <a:gd name="T99" fmla="*/ 1 h 1256"/>
                <a:gd name="T100" fmla="*/ 0 w 1923"/>
                <a:gd name="T101" fmla="*/ 1 h 12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923" h="1256">
                  <a:moveTo>
                    <a:pt x="0" y="1256"/>
                  </a:moveTo>
                  <a:lnTo>
                    <a:pt x="0" y="0"/>
                  </a:lnTo>
                  <a:lnTo>
                    <a:pt x="1923" y="0"/>
                  </a:lnTo>
                  <a:lnTo>
                    <a:pt x="1896" y="21"/>
                  </a:lnTo>
                  <a:lnTo>
                    <a:pt x="1868" y="41"/>
                  </a:lnTo>
                  <a:lnTo>
                    <a:pt x="1855" y="51"/>
                  </a:lnTo>
                  <a:lnTo>
                    <a:pt x="1841" y="62"/>
                  </a:lnTo>
                  <a:lnTo>
                    <a:pt x="1829" y="72"/>
                  </a:lnTo>
                  <a:lnTo>
                    <a:pt x="1815" y="82"/>
                  </a:lnTo>
                  <a:lnTo>
                    <a:pt x="1802" y="93"/>
                  </a:lnTo>
                  <a:lnTo>
                    <a:pt x="1788" y="103"/>
                  </a:lnTo>
                  <a:lnTo>
                    <a:pt x="1763" y="123"/>
                  </a:lnTo>
                  <a:lnTo>
                    <a:pt x="1749" y="132"/>
                  </a:lnTo>
                  <a:lnTo>
                    <a:pt x="1724" y="153"/>
                  </a:lnTo>
                  <a:lnTo>
                    <a:pt x="1711" y="163"/>
                  </a:lnTo>
                  <a:lnTo>
                    <a:pt x="1700" y="173"/>
                  </a:lnTo>
                  <a:lnTo>
                    <a:pt x="1687" y="184"/>
                  </a:lnTo>
                  <a:lnTo>
                    <a:pt x="1674" y="192"/>
                  </a:lnTo>
                  <a:lnTo>
                    <a:pt x="1662" y="203"/>
                  </a:lnTo>
                  <a:lnTo>
                    <a:pt x="1650" y="213"/>
                  </a:lnTo>
                  <a:lnTo>
                    <a:pt x="1638" y="223"/>
                  </a:lnTo>
                  <a:lnTo>
                    <a:pt x="1626" y="234"/>
                  </a:lnTo>
                  <a:lnTo>
                    <a:pt x="1614" y="242"/>
                  </a:lnTo>
                  <a:lnTo>
                    <a:pt x="1591" y="263"/>
                  </a:lnTo>
                  <a:lnTo>
                    <a:pt x="1578" y="272"/>
                  </a:lnTo>
                  <a:lnTo>
                    <a:pt x="1555" y="292"/>
                  </a:lnTo>
                  <a:lnTo>
                    <a:pt x="1544" y="301"/>
                  </a:lnTo>
                  <a:lnTo>
                    <a:pt x="1521" y="322"/>
                  </a:lnTo>
                  <a:lnTo>
                    <a:pt x="1510" y="331"/>
                  </a:lnTo>
                  <a:lnTo>
                    <a:pt x="1500" y="341"/>
                  </a:lnTo>
                  <a:lnTo>
                    <a:pt x="1488" y="351"/>
                  </a:lnTo>
                  <a:lnTo>
                    <a:pt x="1477" y="360"/>
                  </a:lnTo>
                  <a:lnTo>
                    <a:pt x="1467" y="370"/>
                  </a:lnTo>
                  <a:lnTo>
                    <a:pt x="1457" y="379"/>
                  </a:lnTo>
                  <a:lnTo>
                    <a:pt x="1445" y="389"/>
                  </a:lnTo>
                  <a:lnTo>
                    <a:pt x="1435" y="398"/>
                  </a:lnTo>
                  <a:lnTo>
                    <a:pt x="1425" y="408"/>
                  </a:lnTo>
                  <a:lnTo>
                    <a:pt x="1414" y="419"/>
                  </a:lnTo>
                  <a:lnTo>
                    <a:pt x="1404" y="428"/>
                  </a:lnTo>
                  <a:lnTo>
                    <a:pt x="1394" y="438"/>
                  </a:lnTo>
                  <a:lnTo>
                    <a:pt x="1373" y="455"/>
                  </a:lnTo>
                  <a:lnTo>
                    <a:pt x="1368" y="461"/>
                  </a:lnTo>
                  <a:lnTo>
                    <a:pt x="1358" y="470"/>
                  </a:lnTo>
                  <a:lnTo>
                    <a:pt x="1348" y="480"/>
                  </a:lnTo>
                  <a:lnTo>
                    <a:pt x="1339" y="489"/>
                  </a:lnTo>
                  <a:lnTo>
                    <a:pt x="1329" y="500"/>
                  </a:lnTo>
                  <a:lnTo>
                    <a:pt x="1320" y="508"/>
                  </a:lnTo>
                  <a:lnTo>
                    <a:pt x="1310" y="519"/>
                  </a:lnTo>
                  <a:lnTo>
                    <a:pt x="1301" y="527"/>
                  </a:lnTo>
                  <a:lnTo>
                    <a:pt x="1291" y="536"/>
                  </a:lnTo>
                  <a:lnTo>
                    <a:pt x="1282" y="547"/>
                  </a:lnTo>
                  <a:lnTo>
                    <a:pt x="1265" y="564"/>
                  </a:lnTo>
                  <a:lnTo>
                    <a:pt x="1256" y="574"/>
                  </a:lnTo>
                  <a:lnTo>
                    <a:pt x="1238" y="592"/>
                  </a:lnTo>
                  <a:lnTo>
                    <a:pt x="1229" y="601"/>
                  </a:lnTo>
                  <a:lnTo>
                    <a:pt x="1220" y="611"/>
                  </a:lnTo>
                  <a:lnTo>
                    <a:pt x="1213" y="620"/>
                  </a:lnTo>
                  <a:lnTo>
                    <a:pt x="1195" y="638"/>
                  </a:lnTo>
                  <a:lnTo>
                    <a:pt x="1187" y="648"/>
                  </a:lnTo>
                  <a:lnTo>
                    <a:pt x="1179" y="657"/>
                  </a:lnTo>
                  <a:lnTo>
                    <a:pt x="1163" y="674"/>
                  </a:lnTo>
                  <a:lnTo>
                    <a:pt x="1155" y="683"/>
                  </a:lnTo>
                  <a:lnTo>
                    <a:pt x="1147" y="693"/>
                  </a:lnTo>
                  <a:lnTo>
                    <a:pt x="1132" y="711"/>
                  </a:lnTo>
                  <a:lnTo>
                    <a:pt x="1117" y="729"/>
                  </a:lnTo>
                  <a:lnTo>
                    <a:pt x="1109" y="738"/>
                  </a:lnTo>
                  <a:lnTo>
                    <a:pt x="1103" y="746"/>
                  </a:lnTo>
                  <a:lnTo>
                    <a:pt x="1088" y="764"/>
                  </a:lnTo>
                  <a:lnTo>
                    <a:pt x="1081" y="773"/>
                  </a:lnTo>
                  <a:lnTo>
                    <a:pt x="1074" y="782"/>
                  </a:lnTo>
                  <a:lnTo>
                    <a:pt x="1061" y="799"/>
                  </a:lnTo>
                  <a:lnTo>
                    <a:pt x="1053" y="808"/>
                  </a:lnTo>
                  <a:lnTo>
                    <a:pt x="1041" y="826"/>
                  </a:lnTo>
                  <a:lnTo>
                    <a:pt x="1028" y="843"/>
                  </a:lnTo>
                  <a:lnTo>
                    <a:pt x="1015" y="861"/>
                  </a:lnTo>
                  <a:lnTo>
                    <a:pt x="1009" y="870"/>
                  </a:lnTo>
                  <a:lnTo>
                    <a:pt x="1004" y="879"/>
                  </a:lnTo>
                  <a:lnTo>
                    <a:pt x="1000" y="883"/>
                  </a:lnTo>
                  <a:lnTo>
                    <a:pt x="986" y="886"/>
                  </a:lnTo>
                  <a:lnTo>
                    <a:pt x="971" y="889"/>
                  </a:lnTo>
                  <a:lnTo>
                    <a:pt x="943" y="895"/>
                  </a:lnTo>
                  <a:lnTo>
                    <a:pt x="929" y="898"/>
                  </a:lnTo>
                  <a:lnTo>
                    <a:pt x="916" y="902"/>
                  </a:lnTo>
                  <a:lnTo>
                    <a:pt x="888" y="908"/>
                  </a:lnTo>
                  <a:lnTo>
                    <a:pt x="860" y="914"/>
                  </a:lnTo>
                  <a:lnTo>
                    <a:pt x="846" y="917"/>
                  </a:lnTo>
                  <a:lnTo>
                    <a:pt x="833" y="921"/>
                  </a:lnTo>
                  <a:lnTo>
                    <a:pt x="819" y="924"/>
                  </a:lnTo>
                  <a:lnTo>
                    <a:pt x="807" y="927"/>
                  </a:lnTo>
                  <a:lnTo>
                    <a:pt x="793" y="930"/>
                  </a:lnTo>
                  <a:lnTo>
                    <a:pt x="780" y="934"/>
                  </a:lnTo>
                  <a:lnTo>
                    <a:pt x="766" y="937"/>
                  </a:lnTo>
                  <a:lnTo>
                    <a:pt x="741" y="943"/>
                  </a:lnTo>
                  <a:lnTo>
                    <a:pt x="728" y="948"/>
                  </a:lnTo>
                  <a:lnTo>
                    <a:pt x="715" y="951"/>
                  </a:lnTo>
                  <a:lnTo>
                    <a:pt x="702" y="954"/>
                  </a:lnTo>
                  <a:lnTo>
                    <a:pt x="689" y="958"/>
                  </a:lnTo>
                  <a:lnTo>
                    <a:pt x="677" y="961"/>
                  </a:lnTo>
                  <a:lnTo>
                    <a:pt x="665" y="965"/>
                  </a:lnTo>
                  <a:lnTo>
                    <a:pt x="640" y="971"/>
                  </a:lnTo>
                  <a:lnTo>
                    <a:pt x="627" y="976"/>
                  </a:lnTo>
                  <a:lnTo>
                    <a:pt x="616" y="978"/>
                  </a:lnTo>
                  <a:lnTo>
                    <a:pt x="603" y="983"/>
                  </a:lnTo>
                  <a:lnTo>
                    <a:pt x="592" y="986"/>
                  </a:lnTo>
                  <a:lnTo>
                    <a:pt x="579" y="990"/>
                  </a:lnTo>
                  <a:lnTo>
                    <a:pt x="568" y="993"/>
                  </a:lnTo>
                  <a:lnTo>
                    <a:pt x="556" y="998"/>
                  </a:lnTo>
                  <a:lnTo>
                    <a:pt x="544" y="1001"/>
                  </a:lnTo>
                  <a:lnTo>
                    <a:pt x="521" y="1009"/>
                  </a:lnTo>
                  <a:lnTo>
                    <a:pt x="510" y="1012"/>
                  </a:lnTo>
                  <a:lnTo>
                    <a:pt x="498" y="1017"/>
                  </a:lnTo>
                  <a:lnTo>
                    <a:pt x="487" y="1020"/>
                  </a:lnTo>
                  <a:lnTo>
                    <a:pt x="464" y="1028"/>
                  </a:lnTo>
                  <a:lnTo>
                    <a:pt x="454" y="1031"/>
                  </a:lnTo>
                  <a:lnTo>
                    <a:pt x="431" y="1040"/>
                  </a:lnTo>
                  <a:lnTo>
                    <a:pt x="421" y="1045"/>
                  </a:lnTo>
                  <a:lnTo>
                    <a:pt x="415" y="1046"/>
                  </a:lnTo>
                  <a:lnTo>
                    <a:pt x="405" y="1050"/>
                  </a:lnTo>
                  <a:lnTo>
                    <a:pt x="393" y="1053"/>
                  </a:lnTo>
                  <a:lnTo>
                    <a:pt x="373" y="1062"/>
                  </a:lnTo>
                  <a:lnTo>
                    <a:pt x="362" y="1067"/>
                  </a:lnTo>
                  <a:lnTo>
                    <a:pt x="352" y="1071"/>
                  </a:lnTo>
                  <a:lnTo>
                    <a:pt x="341" y="1074"/>
                  </a:lnTo>
                  <a:lnTo>
                    <a:pt x="321" y="1083"/>
                  </a:lnTo>
                  <a:lnTo>
                    <a:pt x="301" y="1092"/>
                  </a:lnTo>
                  <a:lnTo>
                    <a:pt x="292" y="1096"/>
                  </a:lnTo>
                  <a:lnTo>
                    <a:pt x="272" y="1105"/>
                  </a:lnTo>
                  <a:lnTo>
                    <a:pt x="263" y="1109"/>
                  </a:lnTo>
                  <a:lnTo>
                    <a:pt x="253" y="1114"/>
                  </a:lnTo>
                  <a:lnTo>
                    <a:pt x="244" y="1118"/>
                  </a:lnTo>
                  <a:lnTo>
                    <a:pt x="234" y="1122"/>
                  </a:lnTo>
                  <a:lnTo>
                    <a:pt x="216" y="1131"/>
                  </a:lnTo>
                  <a:lnTo>
                    <a:pt x="206" y="1136"/>
                  </a:lnTo>
                  <a:lnTo>
                    <a:pt x="188" y="1144"/>
                  </a:lnTo>
                  <a:lnTo>
                    <a:pt x="171" y="1153"/>
                  </a:lnTo>
                  <a:lnTo>
                    <a:pt x="153" y="1162"/>
                  </a:lnTo>
                  <a:lnTo>
                    <a:pt x="145" y="1167"/>
                  </a:lnTo>
                  <a:lnTo>
                    <a:pt x="137" y="1171"/>
                  </a:lnTo>
                  <a:lnTo>
                    <a:pt x="128" y="1177"/>
                  </a:lnTo>
                  <a:lnTo>
                    <a:pt x="120" y="1181"/>
                  </a:lnTo>
                  <a:lnTo>
                    <a:pt x="111" y="1186"/>
                  </a:lnTo>
                  <a:lnTo>
                    <a:pt x="104" y="1190"/>
                  </a:lnTo>
                  <a:lnTo>
                    <a:pt x="95" y="1194"/>
                  </a:lnTo>
                  <a:lnTo>
                    <a:pt x="87" y="1200"/>
                  </a:lnTo>
                  <a:lnTo>
                    <a:pt x="78" y="1205"/>
                  </a:lnTo>
                  <a:lnTo>
                    <a:pt x="63" y="1214"/>
                  </a:lnTo>
                  <a:lnTo>
                    <a:pt x="56" y="1219"/>
                  </a:lnTo>
                  <a:lnTo>
                    <a:pt x="40" y="1228"/>
                  </a:lnTo>
                  <a:lnTo>
                    <a:pt x="33" y="1234"/>
                  </a:lnTo>
                  <a:lnTo>
                    <a:pt x="18" y="1243"/>
                  </a:lnTo>
                  <a:lnTo>
                    <a:pt x="11" y="1249"/>
                  </a:lnTo>
                  <a:lnTo>
                    <a:pt x="4" y="1253"/>
                  </a:lnTo>
                  <a:lnTo>
                    <a:pt x="0" y="1256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33">
              <a:extLst>
                <a:ext uri="{FF2B5EF4-FFF2-40B4-BE49-F238E27FC236}">
                  <a16:creationId xmlns:a16="http://schemas.microsoft.com/office/drawing/2014/main" id="{76E25101-153F-4568-B52A-80BA6B6A6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0"/>
              <a:ext cx="570" cy="1566"/>
            </a:xfrm>
            <a:custGeom>
              <a:avLst/>
              <a:gdLst>
                <a:gd name="T0" fmla="*/ 1 w 994"/>
                <a:gd name="T1" fmla="*/ 1 h 2765"/>
                <a:gd name="T2" fmla="*/ 1 w 994"/>
                <a:gd name="T3" fmla="*/ 1 h 2765"/>
                <a:gd name="T4" fmla="*/ 1 w 994"/>
                <a:gd name="T5" fmla="*/ 1 h 2765"/>
                <a:gd name="T6" fmla="*/ 1 w 994"/>
                <a:gd name="T7" fmla="*/ 1 h 2765"/>
                <a:gd name="T8" fmla="*/ 1 w 994"/>
                <a:gd name="T9" fmla="*/ 1 h 2765"/>
                <a:gd name="T10" fmla="*/ 1 w 994"/>
                <a:gd name="T11" fmla="*/ 1 h 2765"/>
                <a:gd name="T12" fmla="*/ 1 w 994"/>
                <a:gd name="T13" fmla="*/ 1 h 2765"/>
                <a:gd name="T14" fmla="*/ 1 w 994"/>
                <a:gd name="T15" fmla="*/ 1 h 2765"/>
                <a:gd name="T16" fmla="*/ 1 w 994"/>
                <a:gd name="T17" fmla="*/ 1 h 2765"/>
                <a:gd name="T18" fmla="*/ 1 w 994"/>
                <a:gd name="T19" fmla="*/ 1 h 2765"/>
                <a:gd name="T20" fmla="*/ 1 w 994"/>
                <a:gd name="T21" fmla="*/ 1 h 2765"/>
                <a:gd name="T22" fmla="*/ 1 w 994"/>
                <a:gd name="T23" fmla="*/ 1 h 2765"/>
                <a:gd name="T24" fmla="*/ 1 w 994"/>
                <a:gd name="T25" fmla="*/ 1 h 2765"/>
                <a:gd name="T26" fmla="*/ 1 w 994"/>
                <a:gd name="T27" fmla="*/ 1 h 2765"/>
                <a:gd name="T28" fmla="*/ 1 w 994"/>
                <a:gd name="T29" fmla="*/ 1 h 2765"/>
                <a:gd name="T30" fmla="*/ 1 w 994"/>
                <a:gd name="T31" fmla="*/ 1 h 2765"/>
                <a:gd name="T32" fmla="*/ 1 w 994"/>
                <a:gd name="T33" fmla="*/ 1 h 2765"/>
                <a:gd name="T34" fmla="*/ 1 w 994"/>
                <a:gd name="T35" fmla="*/ 1 h 2765"/>
                <a:gd name="T36" fmla="*/ 1 w 994"/>
                <a:gd name="T37" fmla="*/ 1 h 2765"/>
                <a:gd name="T38" fmla="*/ 1 w 994"/>
                <a:gd name="T39" fmla="*/ 1 h 2765"/>
                <a:gd name="T40" fmla="*/ 1 w 994"/>
                <a:gd name="T41" fmla="*/ 1 h 2765"/>
                <a:gd name="T42" fmla="*/ 1 w 994"/>
                <a:gd name="T43" fmla="*/ 1 h 2765"/>
                <a:gd name="T44" fmla="*/ 1 w 994"/>
                <a:gd name="T45" fmla="*/ 1 h 2765"/>
                <a:gd name="T46" fmla="*/ 1 w 994"/>
                <a:gd name="T47" fmla="*/ 1 h 2765"/>
                <a:gd name="T48" fmla="*/ 1 w 994"/>
                <a:gd name="T49" fmla="*/ 1 h 2765"/>
                <a:gd name="T50" fmla="*/ 1 w 994"/>
                <a:gd name="T51" fmla="*/ 1 h 2765"/>
                <a:gd name="T52" fmla="*/ 1 w 994"/>
                <a:gd name="T53" fmla="*/ 1 h 2765"/>
                <a:gd name="T54" fmla="*/ 1 w 994"/>
                <a:gd name="T55" fmla="*/ 1 h 2765"/>
                <a:gd name="T56" fmla="*/ 1 w 994"/>
                <a:gd name="T57" fmla="*/ 1 h 2765"/>
                <a:gd name="T58" fmla="*/ 1 w 994"/>
                <a:gd name="T59" fmla="*/ 1 h 2765"/>
                <a:gd name="T60" fmla="*/ 1 w 994"/>
                <a:gd name="T61" fmla="*/ 1 h 2765"/>
                <a:gd name="T62" fmla="*/ 1 w 994"/>
                <a:gd name="T63" fmla="*/ 1 h 2765"/>
                <a:gd name="T64" fmla="*/ 1 w 994"/>
                <a:gd name="T65" fmla="*/ 1 h 2765"/>
                <a:gd name="T66" fmla="*/ 1 w 994"/>
                <a:gd name="T67" fmla="*/ 1 h 2765"/>
                <a:gd name="T68" fmla="*/ 1 w 994"/>
                <a:gd name="T69" fmla="*/ 1 h 2765"/>
                <a:gd name="T70" fmla="*/ 1 w 994"/>
                <a:gd name="T71" fmla="*/ 1 h 2765"/>
                <a:gd name="T72" fmla="*/ 1 w 994"/>
                <a:gd name="T73" fmla="*/ 1 h 2765"/>
                <a:gd name="T74" fmla="*/ 1 w 994"/>
                <a:gd name="T75" fmla="*/ 1 h 2765"/>
                <a:gd name="T76" fmla="*/ 1 w 994"/>
                <a:gd name="T77" fmla="*/ 1 h 2765"/>
                <a:gd name="T78" fmla="*/ 1 w 994"/>
                <a:gd name="T79" fmla="*/ 1 h 2765"/>
                <a:gd name="T80" fmla="*/ 1 w 994"/>
                <a:gd name="T81" fmla="*/ 1 h 2765"/>
                <a:gd name="T82" fmla="*/ 1 w 994"/>
                <a:gd name="T83" fmla="*/ 1 h 2765"/>
                <a:gd name="T84" fmla="*/ 1 w 994"/>
                <a:gd name="T85" fmla="*/ 1 h 2765"/>
                <a:gd name="T86" fmla="*/ 1 w 994"/>
                <a:gd name="T87" fmla="*/ 1 h 2765"/>
                <a:gd name="T88" fmla="*/ 1 w 994"/>
                <a:gd name="T89" fmla="*/ 1 h 2765"/>
                <a:gd name="T90" fmla="*/ 1 w 994"/>
                <a:gd name="T91" fmla="*/ 1 h 2765"/>
                <a:gd name="T92" fmla="*/ 1 w 994"/>
                <a:gd name="T93" fmla="*/ 1 h 2765"/>
                <a:gd name="T94" fmla="*/ 1 w 994"/>
                <a:gd name="T95" fmla="*/ 1 h 2765"/>
                <a:gd name="T96" fmla="*/ 1 w 994"/>
                <a:gd name="T97" fmla="*/ 1 h 2765"/>
                <a:gd name="T98" fmla="*/ 1 w 994"/>
                <a:gd name="T99" fmla="*/ 1 h 2765"/>
                <a:gd name="T100" fmla="*/ 1 w 994"/>
                <a:gd name="T101" fmla="*/ 1 h 2765"/>
                <a:gd name="T102" fmla="*/ 1 w 994"/>
                <a:gd name="T103" fmla="*/ 1 h 27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94" h="2765">
                  <a:moveTo>
                    <a:pt x="0" y="386"/>
                  </a:moveTo>
                  <a:lnTo>
                    <a:pt x="0" y="2765"/>
                  </a:lnTo>
                  <a:lnTo>
                    <a:pt x="5" y="2695"/>
                  </a:lnTo>
                  <a:lnTo>
                    <a:pt x="8" y="2659"/>
                  </a:lnTo>
                  <a:lnTo>
                    <a:pt x="11" y="2624"/>
                  </a:lnTo>
                  <a:lnTo>
                    <a:pt x="14" y="2590"/>
                  </a:lnTo>
                  <a:lnTo>
                    <a:pt x="21" y="2520"/>
                  </a:lnTo>
                  <a:lnTo>
                    <a:pt x="24" y="2486"/>
                  </a:lnTo>
                  <a:lnTo>
                    <a:pt x="29" y="2452"/>
                  </a:lnTo>
                  <a:lnTo>
                    <a:pt x="33" y="2417"/>
                  </a:lnTo>
                  <a:lnTo>
                    <a:pt x="37" y="2383"/>
                  </a:lnTo>
                  <a:lnTo>
                    <a:pt x="42" y="2349"/>
                  </a:lnTo>
                  <a:lnTo>
                    <a:pt x="46" y="2315"/>
                  </a:lnTo>
                  <a:lnTo>
                    <a:pt x="56" y="2248"/>
                  </a:lnTo>
                  <a:lnTo>
                    <a:pt x="61" y="2214"/>
                  </a:lnTo>
                  <a:lnTo>
                    <a:pt x="66" y="2182"/>
                  </a:lnTo>
                  <a:lnTo>
                    <a:pt x="72" y="2148"/>
                  </a:lnTo>
                  <a:lnTo>
                    <a:pt x="77" y="2114"/>
                  </a:lnTo>
                  <a:lnTo>
                    <a:pt x="83" y="2082"/>
                  </a:lnTo>
                  <a:lnTo>
                    <a:pt x="89" y="2050"/>
                  </a:lnTo>
                  <a:lnTo>
                    <a:pt x="95" y="2016"/>
                  </a:lnTo>
                  <a:lnTo>
                    <a:pt x="101" y="1983"/>
                  </a:lnTo>
                  <a:lnTo>
                    <a:pt x="109" y="1951"/>
                  </a:lnTo>
                  <a:lnTo>
                    <a:pt x="121" y="1886"/>
                  </a:lnTo>
                  <a:lnTo>
                    <a:pt x="137" y="1822"/>
                  </a:lnTo>
                  <a:lnTo>
                    <a:pt x="144" y="1790"/>
                  </a:lnTo>
                  <a:lnTo>
                    <a:pt x="152" y="1759"/>
                  </a:lnTo>
                  <a:lnTo>
                    <a:pt x="159" y="1726"/>
                  </a:lnTo>
                  <a:lnTo>
                    <a:pt x="167" y="1695"/>
                  </a:lnTo>
                  <a:lnTo>
                    <a:pt x="176" y="1663"/>
                  </a:lnTo>
                  <a:lnTo>
                    <a:pt x="183" y="1632"/>
                  </a:lnTo>
                  <a:lnTo>
                    <a:pt x="201" y="1571"/>
                  </a:lnTo>
                  <a:lnTo>
                    <a:pt x="219" y="1509"/>
                  </a:lnTo>
                  <a:lnTo>
                    <a:pt x="228" y="1478"/>
                  </a:lnTo>
                  <a:lnTo>
                    <a:pt x="238" y="1447"/>
                  </a:lnTo>
                  <a:lnTo>
                    <a:pt x="247" y="1416"/>
                  </a:lnTo>
                  <a:lnTo>
                    <a:pt x="257" y="1387"/>
                  </a:lnTo>
                  <a:lnTo>
                    <a:pt x="267" y="1356"/>
                  </a:lnTo>
                  <a:lnTo>
                    <a:pt x="277" y="1327"/>
                  </a:lnTo>
                  <a:lnTo>
                    <a:pt x="287" y="1296"/>
                  </a:lnTo>
                  <a:lnTo>
                    <a:pt x="297" y="1266"/>
                  </a:lnTo>
                  <a:lnTo>
                    <a:pt x="304" y="1250"/>
                  </a:lnTo>
                  <a:lnTo>
                    <a:pt x="315" y="1221"/>
                  </a:lnTo>
                  <a:lnTo>
                    <a:pt x="325" y="1192"/>
                  </a:lnTo>
                  <a:lnTo>
                    <a:pt x="348" y="1133"/>
                  </a:lnTo>
                  <a:lnTo>
                    <a:pt x="371" y="1074"/>
                  </a:lnTo>
                  <a:lnTo>
                    <a:pt x="383" y="1046"/>
                  </a:lnTo>
                  <a:lnTo>
                    <a:pt x="395" y="1017"/>
                  </a:lnTo>
                  <a:lnTo>
                    <a:pt x="407" y="987"/>
                  </a:lnTo>
                  <a:lnTo>
                    <a:pt x="419" y="959"/>
                  </a:lnTo>
                  <a:lnTo>
                    <a:pt x="431" y="932"/>
                  </a:lnTo>
                  <a:lnTo>
                    <a:pt x="444" y="902"/>
                  </a:lnTo>
                  <a:lnTo>
                    <a:pt x="458" y="874"/>
                  </a:lnTo>
                  <a:lnTo>
                    <a:pt x="470" y="846"/>
                  </a:lnTo>
                  <a:lnTo>
                    <a:pt x="484" y="818"/>
                  </a:lnTo>
                  <a:lnTo>
                    <a:pt x="497" y="790"/>
                  </a:lnTo>
                  <a:lnTo>
                    <a:pt x="511" y="763"/>
                  </a:lnTo>
                  <a:lnTo>
                    <a:pt x="525" y="736"/>
                  </a:lnTo>
                  <a:lnTo>
                    <a:pt x="553" y="680"/>
                  </a:lnTo>
                  <a:lnTo>
                    <a:pt x="567" y="654"/>
                  </a:lnTo>
                  <a:lnTo>
                    <a:pt x="582" y="626"/>
                  </a:lnTo>
                  <a:lnTo>
                    <a:pt x="597" y="599"/>
                  </a:lnTo>
                  <a:lnTo>
                    <a:pt x="611" y="573"/>
                  </a:lnTo>
                  <a:lnTo>
                    <a:pt x="626" y="547"/>
                  </a:lnTo>
                  <a:lnTo>
                    <a:pt x="641" y="519"/>
                  </a:lnTo>
                  <a:lnTo>
                    <a:pt x="656" y="492"/>
                  </a:lnTo>
                  <a:lnTo>
                    <a:pt x="673" y="466"/>
                  </a:lnTo>
                  <a:lnTo>
                    <a:pt x="688" y="441"/>
                  </a:lnTo>
                  <a:lnTo>
                    <a:pt x="721" y="388"/>
                  </a:lnTo>
                  <a:lnTo>
                    <a:pt x="737" y="363"/>
                  </a:lnTo>
                  <a:lnTo>
                    <a:pt x="754" y="336"/>
                  </a:lnTo>
                  <a:lnTo>
                    <a:pt x="770" y="312"/>
                  </a:lnTo>
                  <a:lnTo>
                    <a:pt x="787" y="285"/>
                  </a:lnTo>
                  <a:lnTo>
                    <a:pt x="803" y="260"/>
                  </a:lnTo>
                  <a:lnTo>
                    <a:pt x="838" y="210"/>
                  </a:lnTo>
                  <a:lnTo>
                    <a:pt x="874" y="160"/>
                  </a:lnTo>
                  <a:lnTo>
                    <a:pt x="909" y="110"/>
                  </a:lnTo>
                  <a:lnTo>
                    <a:pt x="928" y="85"/>
                  </a:lnTo>
                  <a:lnTo>
                    <a:pt x="946" y="62"/>
                  </a:lnTo>
                  <a:lnTo>
                    <a:pt x="965" y="37"/>
                  </a:lnTo>
                  <a:lnTo>
                    <a:pt x="984" y="13"/>
                  </a:lnTo>
                  <a:lnTo>
                    <a:pt x="994" y="0"/>
                  </a:lnTo>
                  <a:lnTo>
                    <a:pt x="966" y="6"/>
                  </a:lnTo>
                  <a:lnTo>
                    <a:pt x="952" y="9"/>
                  </a:lnTo>
                  <a:lnTo>
                    <a:pt x="938" y="13"/>
                  </a:lnTo>
                  <a:lnTo>
                    <a:pt x="926" y="16"/>
                  </a:lnTo>
                  <a:lnTo>
                    <a:pt x="898" y="22"/>
                  </a:lnTo>
                  <a:lnTo>
                    <a:pt x="885" y="25"/>
                  </a:lnTo>
                  <a:lnTo>
                    <a:pt x="871" y="29"/>
                  </a:lnTo>
                  <a:lnTo>
                    <a:pt x="859" y="32"/>
                  </a:lnTo>
                  <a:lnTo>
                    <a:pt x="845" y="35"/>
                  </a:lnTo>
                  <a:lnTo>
                    <a:pt x="832" y="38"/>
                  </a:lnTo>
                  <a:lnTo>
                    <a:pt x="818" y="43"/>
                  </a:lnTo>
                  <a:lnTo>
                    <a:pt x="793" y="49"/>
                  </a:lnTo>
                  <a:lnTo>
                    <a:pt x="780" y="53"/>
                  </a:lnTo>
                  <a:lnTo>
                    <a:pt x="768" y="56"/>
                  </a:lnTo>
                  <a:lnTo>
                    <a:pt x="755" y="60"/>
                  </a:lnTo>
                  <a:lnTo>
                    <a:pt x="730" y="66"/>
                  </a:lnTo>
                  <a:lnTo>
                    <a:pt x="717" y="71"/>
                  </a:lnTo>
                  <a:lnTo>
                    <a:pt x="704" y="74"/>
                  </a:lnTo>
                  <a:lnTo>
                    <a:pt x="692" y="78"/>
                  </a:lnTo>
                  <a:lnTo>
                    <a:pt x="679" y="81"/>
                  </a:lnTo>
                  <a:lnTo>
                    <a:pt x="668" y="85"/>
                  </a:lnTo>
                  <a:lnTo>
                    <a:pt x="655" y="88"/>
                  </a:lnTo>
                  <a:lnTo>
                    <a:pt x="644" y="93"/>
                  </a:lnTo>
                  <a:lnTo>
                    <a:pt x="631" y="96"/>
                  </a:lnTo>
                  <a:lnTo>
                    <a:pt x="620" y="100"/>
                  </a:lnTo>
                  <a:lnTo>
                    <a:pt x="607" y="103"/>
                  </a:lnTo>
                  <a:lnTo>
                    <a:pt x="584" y="112"/>
                  </a:lnTo>
                  <a:lnTo>
                    <a:pt x="572" y="115"/>
                  </a:lnTo>
                  <a:lnTo>
                    <a:pt x="560" y="119"/>
                  </a:lnTo>
                  <a:lnTo>
                    <a:pt x="549" y="122"/>
                  </a:lnTo>
                  <a:lnTo>
                    <a:pt x="526" y="131"/>
                  </a:lnTo>
                  <a:lnTo>
                    <a:pt x="515" y="134"/>
                  </a:lnTo>
                  <a:lnTo>
                    <a:pt x="492" y="143"/>
                  </a:lnTo>
                  <a:lnTo>
                    <a:pt x="482" y="147"/>
                  </a:lnTo>
                  <a:lnTo>
                    <a:pt x="470" y="150"/>
                  </a:lnTo>
                  <a:lnTo>
                    <a:pt x="459" y="154"/>
                  </a:lnTo>
                  <a:lnTo>
                    <a:pt x="449" y="159"/>
                  </a:lnTo>
                  <a:lnTo>
                    <a:pt x="438" y="163"/>
                  </a:lnTo>
                  <a:lnTo>
                    <a:pt x="427" y="166"/>
                  </a:lnTo>
                  <a:lnTo>
                    <a:pt x="421" y="169"/>
                  </a:lnTo>
                  <a:lnTo>
                    <a:pt x="411" y="173"/>
                  </a:lnTo>
                  <a:lnTo>
                    <a:pt x="400" y="178"/>
                  </a:lnTo>
                  <a:lnTo>
                    <a:pt x="389" y="182"/>
                  </a:lnTo>
                  <a:lnTo>
                    <a:pt x="379" y="185"/>
                  </a:lnTo>
                  <a:lnTo>
                    <a:pt x="368" y="190"/>
                  </a:lnTo>
                  <a:lnTo>
                    <a:pt x="348" y="198"/>
                  </a:lnTo>
                  <a:lnTo>
                    <a:pt x="328" y="207"/>
                  </a:lnTo>
                  <a:lnTo>
                    <a:pt x="307" y="216"/>
                  </a:lnTo>
                  <a:lnTo>
                    <a:pt x="298" y="220"/>
                  </a:lnTo>
                  <a:lnTo>
                    <a:pt x="278" y="229"/>
                  </a:lnTo>
                  <a:lnTo>
                    <a:pt x="269" y="234"/>
                  </a:lnTo>
                  <a:lnTo>
                    <a:pt x="249" y="242"/>
                  </a:lnTo>
                  <a:lnTo>
                    <a:pt x="231" y="251"/>
                  </a:lnTo>
                  <a:lnTo>
                    <a:pt x="221" y="257"/>
                  </a:lnTo>
                  <a:lnTo>
                    <a:pt x="204" y="266"/>
                  </a:lnTo>
                  <a:lnTo>
                    <a:pt x="193" y="270"/>
                  </a:lnTo>
                  <a:lnTo>
                    <a:pt x="176" y="279"/>
                  </a:lnTo>
                  <a:lnTo>
                    <a:pt x="167" y="285"/>
                  </a:lnTo>
                  <a:lnTo>
                    <a:pt x="149" y="294"/>
                  </a:lnTo>
                  <a:lnTo>
                    <a:pt x="140" y="298"/>
                  </a:lnTo>
                  <a:lnTo>
                    <a:pt x="133" y="304"/>
                  </a:lnTo>
                  <a:lnTo>
                    <a:pt x="115" y="313"/>
                  </a:lnTo>
                  <a:lnTo>
                    <a:pt x="107" y="319"/>
                  </a:lnTo>
                  <a:lnTo>
                    <a:pt x="90" y="328"/>
                  </a:lnTo>
                  <a:lnTo>
                    <a:pt x="82" y="334"/>
                  </a:lnTo>
                  <a:lnTo>
                    <a:pt x="75" y="338"/>
                  </a:lnTo>
                  <a:lnTo>
                    <a:pt x="66" y="342"/>
                  </a:lnTo>
                  <a:lnTo>
                    <a:pt x="58" y="348"/>
                  </a:lnTo>
                  <a:lnTo>
                    <a:pt x="51" y="353"/>
                  </a:lnTo>
                  <a:lnTo>
                    <a:pt x="42" y="359"/>
                  </a:lnTo>
                  <a:lnTo>
                    <a:pt x="34" y="363"/>
                  </a:lnTo>
                  <a:lnTo>
                    <a:pt x="27" y="369"/>
                  </a:lnTo>
                  <a:lnTo>
                    <a:pt x="19" y="373"/>
                  </a:lnTo>
                  <a:lnTo>
                    <a:pt x="11" y="379"/>
                  </a:lnTo>
                  <a:lnTo>
                    <a:pt x="4" y="384"/>
                  </a:lnTo>
                  <a:lnTo>
                    <a:pt x="0" y="38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24032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30F22-2212-4942-B19A-5E379CEE8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485"/>
            <a:ext cx="9144000" cy="577516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 The Community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10A789-CDC2-46FE-AAE5-34FD025521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21305"/>
            <a:ext cx="9144000" cy="4555959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Active Member of Troy and Mansfield Area Chamber of Commerce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Refreshments and Staff provided at Troy Town Cruisers twice in 2020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Provide meeting space for local clubs and groups (Troy Booster Club, Ham Radio group)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Host high school service-learning program. Junior and Seniors seeking Healthcare related career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latin typeface="+mj-lt"/>
            </a:endParaRPr>
          </a:p>
          <a:p>
            <a:r>
              <a:rPr lang="en-US" sz="1800" dirty="0">
                <a:latin typeface="+mj-lt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/>
            <a:endParaRPr lang="en-US" dirty="0"/>
          </a:p>
        </p:txBody>
      </p:sp>
      <p:grpSp>
        <p:nvGrpSpPr>
          <p:cNvPr id="4" name="Group 37">
            <a:extLst>
              <a:ext uri="{FF2B5EF4-FFF2-40B4-BE49-F238E27FC236}">
                <a16:creationId xmlns:a16="http://schemas.microsoft.com/office/drawing/2014/main" id="{1793F91B-F447-43DC-9FA4-24050D0A262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676400" cy="3248025"/>
            <a:chOff x="0" y="0"/>
            <a:chExt cx="1056" cy="2046"/>
          </a:xfrm>
        </p:grpSpPr>
        <p:sp>
          <p:nvSpPr>
            <p:cNvPr id="5" name="Freeform 32">
              <a:extLst>
                <a:ext uri="{FF2B5EF4-FFF2-40B4-BE49-F238E27FC236}">
                  <a16:creationId xmlns:a16="http://schemas.microsoft.com/office/drawing/2014/main" id="{911A75C4-C4D9-4B10-8B03-335262D59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56" cy="711"/>
            </a:xfrm>
            <a:custGeom>
              <a:avLst/>
              <a:gdLst>
                <a:gd name="T0" fmla="*/ 1 w 1923"/>
                <a:gd name="T1" fmla="*/ 0 h 1256"/>
                <a:gd name="T2" fmla="*/ 1 w 1923"/>
                <a:gd name="T3" fmla="*/ 1 h 1256"/>
                <a:gd name="T4" fmla="*/ 1 w 1923"/>
                <a:gd name="T5" fmla="*/ 1 h 1256"/>
                <a:gd name="T6" fmla="*/ 1 w 1923"/>
                <a:gd name="T7" fmla="*/ 1 h 1256"/>
                <a:gd name="T8" fmla="*/ 1 w 1923"/>
                <a:gd name="T9" fmla="*/ 1 h 1256"/>
                <a:gd name="T10" fmla="*/ 1 w 1923"/>
                <a:gd name="T11" fmla="*/ 1 h 1256"/>
                <a:gd name="T12" fmla="*/ 1 w 1923"/>
                <a:gd name="T13" fmla="*/ 1 h 1256"/>
                <a:gd name="T14" fmla="*/ 1 w 1923"/>
                <a:gd name="T15" fmla="*/ 1 h 1256"/>
                <a:gd name="T16" fmla="*/ 1 w 1923"/>
                <a:gd name="T17" fmla="*/ 1 h 1256"/>
                <a:gd name="T18" fmla="*/ 1 w 1923"/>
                <a:gd name="T19" fmla="*/ 1 h 1256"/>
                <a:gd name="T20" fmla="*/ 1 w 1923"/>
                <a:gd name="T21" fmla="*/ 1 h 1256"/>
                <a:gd name="T22" fmla="*/ 1 w 1923"/>
                <a:gd name="T23" fmla="*/ 1 h 1256"/>
                <a:gd name="T24" fmla="*/ 1 w 1923"/>
                <a:gd name="T25" fmla="*/ 1 h 1256"/>
                <a:gd name="T26" fmla="*/ 1 w 1923"/>
                <a:gd name="T27" fmla="*/ 1 h 1256"/>
                <a:gd name="T28" fmla="*/ 1 w 1923"/>
                <a:gd name="T29" fmla="*/ 1 h 1256"/>
                <a:gd name="T30" fmla="*/ 1 w 1923"/>
                <a:gd name="T31" fmla="*/ 1 h 1256"/>
                <a:gd name="T32" fmla="*/ 1 w 1923"/>
                <a:gd name="T33" fmla="*/ 1 h 1256"/>
                <a:gd name="T34" fmla="*/ 1 w 1923"/>
                <a:gd name="T35" fmla="*/ 1 h 1256"/>
                <a:gd name="T36" fmla="*/ 1 w 1923"/>
                <a:gd name="T37" fmla="*/ 1 h 1256"/>
                <a:gd name="T38" fmla="*/ 1 w 1923"/>
                <a:gd name="T39" fmla="*/ 1 h 1256"/>
                <a:gd name="T40" fmla="*/ 1 w 1923"/>
                <a:gd name="T41" fmla="*/ 1 h 1256"/>
                <a:gd name="T42" fmla="*/ 1 w 1923"/>
                <a:gd name="T43" fmla="*/ 1 h 1256"/>
                <a:gd name="T44" fmla="*/ 1 w 1923"/>
                <a:gd name="T45" fmla="*/ 1 h 1256"/>
                <a:gd name="T46" fmla="*/ 1 w 1923"/>
                <a:gd name="T47" fmla="*/ 1 h 1256"/>
                <a:gd name="T48" fmla="*/ 1 w 1923"/>
                <a:gd name="T49" fmla="*/ 1 h 1256"/>
                <a:gd name="T50" fmla="*/ 1 w 1923"/>
                <a:gd name="T51" fmla="*/ 1 h 1256"/>
                <a:gd name="T52" fmla="*/ 1 w 1923"/>
                <a:gd name="T53" fmla="*/ 1 h 1256"/>
                <a:gd name="T54" fmla="*/ 1 w 1923"/>
                <a:gd name="T55" fmla="*/ 1 h 1256"/>
                <a:gd name="T56" fmla="*/ 1 w 1923"/>
                <a:gd name="T57" fmla="*/ 1 h 1256"/>
                <a:gd name="T58" fmla="*/ 1 w 1923"/>
                <a:gd name="T59" fmla="*/ 1 h 1256"/>
                <a:gd name="T60" fmla="*/ 1 w 1923"/>
                <a:gd name="T61" fmla="*/ 1 h 1256"/>
                <a:gd name="T62" fmla="*/ 1 w 1923"/>
                <a:gd name="T63" fmla="*/ 1 h 1256"/>
                <a:gd name="T64" fmla="*/ 1 w 1923"/>
                <a:gd name="T65" fmla="*/ 1 h 1256"/>
                <a:gd name="T66" fmla="*/ 1 w 1923"/>
                <a:gd name="T67" fmla="*/ 1 h 1256"/>
                <a:gd name="T68" fmla="*/ 1 w 1923"/>
                <a:gd name="T69" fmla="*/ 1 h 1256"/>
                <a:gd name="T70" fmla="*/ 1 w 1923"/>
                <a:gd name="T71" fmla="*/ 1 h 1256"/>
                <a:gd name="T72" fmla="*/ 1 w 1923"/>
                <a:gd name="T73" fmla="*/ 1 h 1256"/>
                <a:gd name="T74" fmla="*/ 1 w 1923"/>
                <a:gd name="T75" fmla="*/ 1 h 1256"/>
                <a:gd name="T76" fmla="*/ 1 w 1923"/>
                <a:gd name="T77" fmla="*/ 1 h 1256"/>
                <a:gd name="T78" fmla="*/ 1 w 1923"/>
                <a:gd name="T79" fmla="*/ 1 h 1256"/>
                <a:gd name="T80" fmla="*/ 1 w 1923"/>
                <a:gd name="T81" fmla="*/ 1 h 1256"/>
                <a:gd name="T82" fmla="*/ 1 w 1923"/>
                <a:gd name="T83" fmla="*/ 1 h 1256"/>
                <a:gd name="T84" fmla="*/ 1 w 1923"/>
                <a:gd name="T85" fmla="*/ 1 h 1256"/>
                <a:gd name="T86" fmla="*/ 1 w 1923"/>
                <a:gd name="T87" fmla="*/ 1 h 1256"/>
                <a:gd name="T88" fmla="*/ 1 w 1923"/>
                <a:gd name="T89" fmla="*/ 1 h 1256"/>
                <a:gd name="T90" fmla="*/ 1 w 1923"/>
                <a:gd name="T91" fmla="*/ 1 h 1256"/>
                <a:gd name="T92" fmla="*/ 1 w 1923"/>
                <a:gd name="T93" fmla="*/ 1 h 1256"/>
                <a:gd name="T94" fmla="*/ 1 w 1923"/>
                <a:gd name="T95" fmla="*/ 1 h 1256"/>
                <a:gd name="T96" fmla="*/ 1 w 1923"/>
                <a:gd name="T97" fmla="*/ 1 h 1256"/>
                <a:gd name="T98" fmla="*/ 1 w 1923"/>
                <a:gd name="T99" fmla="*/ 1 h 1256"/>
                <a:gd name="T100" fmla="*/ 0 w 1923"/>
                <a:gd name="T101" fmla="*/ 1 h 12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923" h="1256">
                  <a:moveTo>
                    <a:pt x="0" y="1256"/>
                  </a:moveTo>
                  <a:lnTo>
                    <a:pt x="0" y="0"/>
                  </a:lnTo>
                  <a:lnTo>
                    <a:pt x="1923" y="0"/>
                  </a:lnTo>
                  <a:lnTo>
                    <a:pt x="1896" y="21"/>
                  </a:lnTo>
                  <a:lnTo>
                    <a:pt x="1868" y="41"/>
                  </a:lnTo>
                  <a:lnTo>
                    <a:pt x="1855" y="51"/>
                  </a:lnTo>
                  <a:lnTo>
                    <a:pt x="1841" y="62"/>
                  </a:lnTo>
                  <a:lnTo>
                    <a:pt x="1829" y="72"/>
                  </a:lnTo>
                  <a:lnTo>
                    <a:pt x="1815" y="82"/>
                  </a:lnTo>
                  <a:lnTo>
                    <a:pt x="1802" y="93"/>
                  </a:lnTo>
                  <a:lnTo>
                    <a:pt x="1788" y="103"/>
                  </a:lnTo>
                  <a:lnTo>
                    <a:pt x="1763" y="123"/>
                  </a:lnTo>
                  <a:lnTo>
                    <a:pt x="1749" y="132"/>
                  </a:lnTo>
                  <a:lnTo>
                    <a:pt x="1724" y="153"/>
                  </a:lnTo>
                  <a:lnTo>
                    <a:pt x="1711" y="163"/>
                  </a:lnTo>
                  <a:lnTo>
                    <a:pt x="1700" y="173"/>
                  </a:lnTo>
                  <a:lnTo>
                    <a:pt x="1687" y="184"/>
                  </a:lnTo>
                  <a:lnTo>
                    <a:pt x="1674" y="192"/>
                  </a:lnTo>
                  <a:lnTo>
                    <a:pt x="1662" y="203"/>
                  </a:lnTo>
                  <a:lnTo>
                    <a:pt x="1650" y="213"/>
                  </a:lnTo>
                  <a:lnTo>
                    <a:pt x="1638" y="223"/>
                  </a:lnTo>
                  <a:lnTo>
                    <a:pt x="1626" y="234"/>
                  </a:lnTo>
                  <a:lnTo>
                    <a:pt x="1614" y="242"/>
                  </a:lnTo>
                  <a:lnTo>
                    <a:pt x="1591" y="263"/>
                  </a:lnTo>
                  <a:lnTo>
                    <a:pt x="1578" y="272"/>
                  </a:lnTo>
                  <a:lnTo>
                    <a:pt x="1555" y="292"/>
                  </a:lnTo>
                  <a:lnTo>
                    <a:pt x="1544" y="301"/>
                  </a:lnTo>
                  <a:lnTo>
                    <a:pt x="1521" y="322"/>
                  </a:lnTo>
                  <a:lnTo>
                    <a:pt x="1510" y="331"/>
                  </a:lnTo>
                  <a:lnTo>
                    <a:pt x="1500" y="341"/>
                  </a:lnTo>
                  <a:lnTo>
                    <a:pt x="1488" y="351"/>
                  </a:lnTo>
                  <a:lnTo>
                    <a:pt x="1477" y="360"/>
                  </a:lnTo>
                  <a:lnTo>
                    <a:pt x="1467" y="370"/>
                  </a:lnTo>
                  <a:lnTo>
                    <a:pt x="1457" y="379"/>
                  </a:lnTo>
                  <a:lnTo>
                    <a:pt x="1445" y="389"/>
                  </a:lnTo>
                  <a:lnTo>
                    <a:pt x="1435" y="398"/>
                  </a:lnTo>
                  <a:lnTo>
                    <a:pt x="1425" y="408"/>
                  </a:lnTo>
                  <a:lnTo>
                    <a:pt x="1414" y="419"/>
                  </a:lnTo>
                  <a:lnTo>
                    <a:pt x="1404" y="428"/>
                  </a:lnTo>
                  <a:lnTo>
                    <a:pt x="1394" y="438"/>
                  </a:lnTo>
                  <a:lnTo>
                    <a:pt x="1373" y="455"/>
                  </a:lnTo>
                  <a:lnTo>
                    <a:pt x="1368" y="461"/>
                  </a:lnTo>
                  <a:lnTo>
                    <a:pt x="1358" y="470"/>
                  </a:lnTo>
                  <a:lnTo>
                    <a:pt x="1348" y="480"/>
                  </a:lnTo>
                  <a:lnTo>
                    <a:pt x="1339" y="489"/>
                  </a:lnTo>
                  <a:lnTo>
                    <a:pt x="1329" y="500"/>
                  </a:lnTo>
                  <a:lnTo>
                    <a:pt x="1320" y="508"/>
                  </a:lnTo>
                  <a:lnTo>
                    <a:pt x="1310" y="519"/>
                  </a:lnTo>
                  <a:lnTo>
                    <a:pt x="1301" y="527"/>
                  </a:lnTo>
                  <a:lnTo>
                    <a:pt x="1291" y="536"/>
                  </a:lnTo>
                  <a:lnTo>
                    <a:pt x="1282" y="547"/>
                  </a:lnTo>
                  <a:lnTo>
                    <a:pt x="1265" y="564"/>
                  </a:lnTo>
                  <a:lnTo>
                    <a:pt x="1256" y="574"/>
                  </a:lnTo>
                  <a:lnTo>
                    <a:pt x="1238" y="592"/>
                  </a:lnTo>
                  <a:lnTo>
                    <a:pt x="1229" y="601"/>
                  </a:lnTo>
                  <a:lnTo>
                    <a:pt x="1220" y="611"/>
                  </a:lnTo>
                  <a:lnTo>
                    <a:pt x="1213" y="620"/>
                  </a:lnTo>
                  <a:lnTo>
                    <a:pt x="1195" y="638"/>
                  </a:lnTo>
                  <a:lnTo>
                    <a:pt x="1187" y="648"/>
                  </a:lnTo>
                  <a:lnTo>
                    <a:pt x="1179" y="657"/>
                  </a:lnTo>
                  <a:lnTo>
                    <a:pt x="1163" y="674"/>
                  </a:lnTo>
                  <a:lnTo>
                    <a:pt x="1155" y="683"/>
                  </a:lnTo>
                  <a:lnTo>
                    <a:pt x="1147" y="693"/>
                  </a:lnTo>
                  <a:lnTo>
                    <a:pt x="1132" y="711"/>
                  </a:lnTo>
                  <a:lnTo>
                    <a:pt x="1117" y="729"/>
                  </a:lnTo>
                  <a:lnTo>
                    <a:pt x="1109" y="738"/>
                  </a:lnTo>
                  <a:lnTo>
                    <a:pt x="1103" y="746"/>
                  </a:lnTo>
                  <a:lnTo>
                    <a:pt x="1088" y="764"/>
                  </a:lnTo>
                  <a:lnTo>
                    <a:pt x="1081" y="773"/>
                  </a:lnTo>
                  <a:lnTo>
                    <a:pt x="1074" y="782"/>
                  </a:lnTo>
                  <a:lnTo>
                    <a:pt x="1061" y="799"/>
                  </a:lnTo>
                  <a:lnTo>
                    <a:pt x="1053" y="808"/>
                  </a:lnTo>
                  <a:lnTo>
                    <a:pt x="1041" y="826"/>
                  </a:lnTo>
                  <a:lnTo>
                    <a:pt x="1028" y="843"/>
                  </a:lnTo>
                  <a:lnTo>
                    <a:pt x="1015" y="861"/>
                  </a:lnTo>
                  <a:lnTo>
                    <a:pt x="1009" y="870"/>
                  </a:lnTo>
                  <a:lnTo>
                    <a:pt x="1004" y="879"/>
                  </a:lnTo>
                  <a:lnTo>
                    <a:pt x="1000" y="883"/>
                  </a:lnTo>
                  <a:lnTo>
                    <a:pt x="986" y="886"/>
                  </a:lnTo>
                  <a:lnTo>
                    <a:pt x="971" y="889"/>
                  </a:lnTo>
                  <a:lnTo>
                    <a:pt x="943" y="895"/>
                  </a:lnTo>
                  <a:lnTo>
                    <a:pt x="929" y="898"/>
                  </a:lnTo>
                  <a:lnTo>
                    <a:pt x="916" y="902"/>
                  </a:lnTo>
                  <a:lnTo>
                    <a:pt x="888" y="908"/>
                  </a:lnTo>
                  <a:lnTo>
                    <a:pt x="860" y="914"/>
                  </a:lnTo>
                  <a:lnTo>
                    <a:pt x="846" y="917"/>
                  </a:lnTo>
                  <a:lnTo>
                    <a:pt x="833" y="921"/>
                  </a:lnTo>
                  <a:lnTo>
                    <a:pt x="819" y="924"/>
                  </a:lnTo>
                  <a:lnTo>
                    <a:pt x="807" y="927"/>
                  </a:lnTo>
                  <a:lnTo>
                    <a:pt x="793" y="930"/>
                  </a:lnTo>
                  <a:lnTo>
                    <a:pt x="780" y="934"/>
                  </a:lnTo>
                  <a:lnTo>
                    <a:pt x="766" y="937"/>
                  </a:lnTo>
                  <a:lnTo>
                    <a:pt x="741" y="943"/>
                  </a:lnTo>
                  <a:lnTo>
                    <a:pt x="728" y="948"/>
                  </a:lnTo>
                  <a:lnTo>
                    <a:pt x="715" y="951"/>
                  </a:lnTo>
                  <a:lnTo>
                    <a:pt x="702" y="954"/>
                  </a:lnTo>
                  <a:lnTo>
                    <a:pt x="689" y="958"/>
                  </a:lnTo>
                  <a:lnTo>
                    <a:pt x="677" y="961"/>
                  </a:lnTo>
                  <a:lnTo>
                    <a:pt x="665" y="965"/>
                  </a:lnTo>
                  <a:lnTo>
                    <a:pt x="640" y="971"/>
                  </a:lnTo>
                  <a:lnTo>
                    <a:pt x="627" y="976"/>
                  </a:lnTo>
                  <a:lnTo>
                    <a:pt x="616" y="978"/>
                  </a:lnTo>
                  <a:lnTo>
                    <a:pt x="603" y="983"/>
                  </a:lnTo>
                  <a:lnTo>
                    <a:pt x="592" y="986"/>
                  </a:lnTo>
                  <a:lnTo>
                    <a:pt x="579" y="990"/>
                  </a:lnTo>
                  <a:lnTo>
                    <a:pt x="568" y="993"/>
                  </a:lnTo>
                  <a:lnTo>
                    <a:pt x="556" y="998"/>
                  </a:lnTo>
                  <a:lnTo>
                    <a:pt x="544" y="1001"/>
                  </a:lnTo>
                  <a:lnTo>
                    <a:pt x="521" y="1009"/>
                  </a:lnTo>
                  <a:lnTo>
                    <a:pt x="510" y="1012"/>
                  </a:lnTo>
                  <a:lnTo>
                    <a:pt x="498" y="1017"/>
                  </a:lnTo>
                  <a:lnTo>
                    <a:pt x="487" y="1020"/>
                  </a:lnTo>
                  <a:lnTo>
                    <a:pt x="464" y="1028"/>
                  </a:lnTo>
                  <a:lnTo>
                    <a:pt x="454" y="1031"/>
                  </a:lnTo>
                  <a:lnTo>
                    <a:pt x="431" y="1040"/>
                  </a:lnTo>
                  <a:lnTo>
                    <a:pt x="421" y="1045"/>
                  </a:lnTo>
                  <a:lnTo>
                    <a:pt x="415" y="1046"/>
                  </a:lnTo>
                  <a:lnTo>
                    <a:pt x="405" y="1050"/>
                  </a:lnTo>
                  <a:lnTo>
                    <a:pt x="393" y="1053"/>
                  </a:lnTo>
                  <a:lnTo>
                    <a:pt x="373" y="1062"/>
                  </a:lnTo>
                  <a:lnTo>
                    <a:pt x="362" y="1067"/>
                  </a:lnTo>
                  <a:lnTo>
                    <a:pt x="352" y="1071"/>
                  </a:lnTo>
                  <a:lnTo>
                    <a:pt x="341" y="1074"/>
                  </a:lnTo>
                  <a:lnTo>
                    <a:pt x="321" y="1083"/>
                  </a:lnTo>
                  <a:lnTo>
                    <a:pt x="301" y="1092"/>
                  </a:lnTo>
                  <a:lnTo>
                    <a:pt x="292" y="1096"/>
                  </a:lnTo>
                  <a:lnTo>
                    <a:pt x="272" y="1105"/>
                  </a:lnTo>
                  <a:lnTo>
                    <a:pt x="263" y="1109"/>
                  </a:lnTo>
                  <a:lnTo>
                    <a:pt x="253" y="1114"/>
                  </a:lnTo>
                  <a:lnTo>
                    <a:pt x="244" y="1118"/>
                  </a:lnTo>
                  <a:lnTo>
                    <a:pt x="234" y="1122"/>
                  </a:lnTo>
                  <a:lnTo>
                    <a:pt x="216" y="1131"/>
                  </a:lnTo>
                  <a:lnTo>
                    <a:pt x="206" y="1136"/>
                  </a:lnTo>
                  <a:lnTo>
                    <a:pt x="188" y="1144"/>
                  </a:lnTo>
                  <a:lnTo>
                    <a:pt x="171" y="1153"/>
                  </a:lnTo>
                  <a:lnTo>
                    <a:pt x="153" y="1162"/>
                  </a:lnTo>
                  <a:lnTo>
                    <a:pt x="145" y="1167"/>
                  </a:lnTo>
                  <a:lnTo>
                    <a:pt x="137" y="1171"/>
                  </a:lnTo>
                  <a:lnTo>
                    <a:pt x="128" y="1177"/>
                  </a:lnTo>
                  <a:lnTo>
                    <a:pt x="120" y="1181"/>
                  </a:lnTo>
                  <a:lnTo>
                    <a:pt x="111" y="1186"/>
                  </a:lnTo>
                  <a:lnTo>
                    <a:pt x="104" y="1190"/>
                  </a:lnTo>
                  <a:lnTo>
                    <a:pt x="95" y="1194"/>
                  </a:lnTo>
                  <a:lnTo>
                    <a:pt x="87" y="1200"/>
                  </a:lnTo>
                  <a:lnTo>
                    <a:pt x="78" y="1205"/>
                  </a:lnTo>
                  <a:lnTo>
                    <a:pt x="63" y="1214"/>
                  </a:lnTo>
                  <a:lnTo>
                    <a:pt x="56" y="1219"/>
                  </a:lnTo>
                  <a:lnTo>
                    <a:pt x="40" y="1228"/>
                  </a:lnTo>
                  <a:lnTo>
                    <a:pt x="33" y="1234"/>
                  </a:lnTo>
                  <a:lnTo>
                    <a:pt x="18" y="1243"/>
                  </a:lnTo>
                  <a:lnTo>
                    <a:pt x="11" y="1249"/>
                  </a:lnTo>
                  <a:lnTo>
                    <a:pt x="4" y="1253"/>
                  </a:lnTo>
                  <a:lnTo>
                    <a:pt x="0" y="1256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33">
              <a:extLst>
                <a:ext uri="{FF2B5EF4-FFF2-40B4-BE49-F238E27FC236}">
                  <a16:creationId xmlns:a16="http://schemas.microsoft.com/office/drawing/2014/main" id="{99466C13-D2A1-4E0F-954C-E5A11ADDF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0"/>
              <a:ext cx="570" cy="1566"/>
            </a:xfrm>
            <a:custGeom>
              <a:avLst/>
              <a:gdLst>
                <a:gd name="T0" fmla="*/ 1 w 994"/>
                <a:gd name="T1" fmla="*/ 1 h 2765"/>
                <a:gd name="T2" fmla="*/ 1 w 994"/>
                <a:gd name="T3" fmla="*/ 1 h 2765"/>
                <a:gd name="T4" fmla="*/ 1 w 994"/>
                <a:gd name="T5" fmla="*/ 1 h 2765"/>
                <a:gd name="T6" fmla="*/ 1 w 994"/>
                <a:gd name="T7" fmla="*/ 1 h 2765"/>
                <a:gd name="T8" fmla="*/ 1 w 994"/>
                <a:gd name="T9" fmla="*/ 1 h 2765"/>
                <a:gd name="T10" fmla="*/ 1 w 994"/>
                <a:gd name="T11" fmla="*/ 1 h 2765"/>
                <a:gd name="T12" fmla="*/ 1 w 994"/>
                <a:gd name="T13" fmla="*/ 1 h 2765"/>
                <a:gd name="T14" fmla="*/ 1 w 994"/>
                <a:gd name="T15" fmla="*/ 1 h 2765"/>
                <a:gd name="T16" fmla="*/ 1 w 994"/>
                <a:gd name="T17" fmla="*/ 1 h 2765"/>
                <a:gd name="T18" fmla="*/ 1 w 994"/>
                <a:gd name="T19" fmla="*/ 1 h 2765"/>
                <a:gd name="T20" fmla="*/ 1 w 994"/>
                <a:gd name="T21" fmla="*/ 1 h 2765"/>
                <a:gd name="T22" fmla="*/ 1 w 994"/>
                <a:gd name="T23" fmla="*/ 1 h 2765"/>
                <a:gd name="T24" fmla="*/ 1 w 994"/>
                <a:gd name="T25" fmla="*/ 1 h 2765"/>
                <a:gd name="T26" fmla="*/ 1 w 994"/>
                <a:gd name="T27" fmla="*/ 1 h 2765"/>
                <a:gd name="T28" fmla="*/ 1 w 994"/>
                <a:gd name="T29" fmla="*/ 1 h 2765"/>
                <a:gd name="T30" fmla="*/ 1 w 994"/>
                <a:gd name="T31" fmla="*/ 1 h 2765"/>
                <a:gd name="T32" fmla="*/ 1 w 994"/>
                <a:gd name="T33" fmla="*/ 1 h 2765"/>
                <a:gd name="T34" fmla="*/ 1 w 994"/>
                <a:gd name="T35" fmla="*/ 1 h 2765"/>
                <a:gd name="T36" fmla="*/ 1 w 994"/>
                <a:gd name="T37" fmla="*/ 1 h 2765"/>
                <a:gd name="T38" fmla="*/ 1 w 994"/>
                <a:gd name="T39" fmla="*/ 1 h 2765"/>
                <a:gd name="T40" fmla="*/ 1 w 994"/>
                <a:gd name="T41" fmla="*/ 1 h 2765"/>
                <a:gd name="T42" fmla="*/ 1 w 994"/>
                <a:gd name="T43" fmla="*/ 1 h 2765"/>
                <a:gd name="T44" fmla="*/ 1 w 994"/>
                <a:gd name="T45" fmla="*/ 1 h 2765"/>
                <a:gd name="T46" fmla="*/ 1 w 994"/>
                <a:gd name="T47" fmla="*/ 1 h 2765"/>
                <a:gd name="T48" fmla="*/ 1 w 994"/>
                <a:gd name="T49" fmla="*/ 1 h 2765"/>
                <a:gd name="T50" fmla="*/ 1 w 994"/>
                <a:gd name="T51" fmla="*/ 1 h 2765"/>
                <a:gd name="T52" fmla="*/ 1 w 994"/>
                <a:gd name="T53" fmla="*/ 1 h 2765"/>
                <a:gd name="T54" fmla="*/ 1 w 994"/>
                <a:gd name="T55" fmla="*/ 1 h 2765"/>
                <a:gd name="T56" fmla="*/ 1 w 994"/>
                <a:gd name="T57" fmla="*/ 1 h 2765"/>
                <a:gd name="T58" fmla="*/ 1 w 994"/>
                <a:gd name="T59" fmla="*/ 1 h 2765"/>
                <a:gd name="T60" fmla="*/ 1 w 994"/>
                <a:gd name="T61" fmla="*/ 1 h 2765"/>
                <a:gd name="T62" fmla="*/ 1 w 994"/>
                <a:gd name="T63" fmla="*/ 1 h 2765"/>
                <a:gd name="T64" fmla="*/ 1 w 994"/>
                <a:gd name="T65" fmla="*/ 1 h 2765"/>
                <a:gd name="T66" fmla="*/ 1 w 994"/>
                <a:gd name="T67" fmla="*/ 1 h 2765"/>
                <a:gd name="T68" fmla="*/ 1 w 994"/>
                <a:gd name="T69" fmla="*/ 1 h 2765"/>
                <a:gd name="T70" fmla="*/ 1 w 994"/>
                <a:gd name="T71" fmla="*/ 1 h 2765"/>
                <a:gd name="T72" fmla="*/ 1 w 994"/>
                <a:gd name="T73" fmla="*/ 1 h 2765"/>
                <a:gd name="T74" fmla="*/ 1 w 994"/>
                <a:gd name="T75" fmla="*/ 1 h 2765"/>
                <a:gd name="T76" fmla="*/ 1 w 994"/>
                <a:gd name="T77" fmla="*/ 1 h 2765"/>
                <a:gd name="T78" fmla="*/ 1 w 994"/>
                <a:gd name="T79" fmla="*/ 1 h 2765"/>
                <a:gd name="T80" fmla="*/ 1 w 994"/>
                <a:gd name="T81" fmla="*/ 1 h 2765"/>
                <a:gd name="T82" fmla="*/ 1 w 994"/>
                <a:gd name="T83" fmla="*/ 1 h 2765"/>
                <a:gd name="T84" fmla="*/ 1 w 994"/>
                <a:gd name="T85" fmla="*/ 1 h 2765"/>
                <a:gd name="T86" fmla="*/ 1 w 994"/>
                <a:gd name="T87" fmla="*/ 1 h 2765"/>
                <a:gd name="T88" fmla="*/ 1 w 994"/>
                <a:gd name="T89" fmla="*/ 1 h 2765"/>
                <a:gd name="T90" fmla="*/ 1 w 994"/>
                <a:gd name="T91" fmla="*/ 1 h 2765"/>
                <a:gd name="T92" fmla="*/ 1 w 994"/>
                <a:gd name="T93" fmla="*/ 1 h 2765"/>
                <a:gd name="T94" fmla="*/ 1 w 994"/>
                <a:gd name="T95" fmla="*/ 1 h 2765"/>
                <a:gd name="T96" fmla="*/ 1 w 994"/>
                <a:gd name="T97" fmla="*/ 1 h 2765"/>
                <a:gd name="T98" fmla="*/ 1 w 994"/>
                <a:gd name="T99" fmla="*/ 1 h 2765"/>
                <a:gd name="T100" fmla="*/ 1 w 994"/>
                <a:gd name="T101" fmla="*/ 1 h 2765"/>
                <a:gd name="T102" fmla="*/ 1 w 994"/>
                <a:gd name="T103" fmla="*/ 1 h 27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94" h="2765">
                  <a:moveTo>
                    <a:pt x="0" y="386"/>
                  </a:moveTo>
                  <a:lnTo>
                    <a:pt x="0" y="2765"/>
                  </a:lnTo>
                  <a:lnTo>
                    <a:pt x="5" y="2695"/>
                  </a:lnTo>
                  <a:lnTo>
                    <a:pt x="8" y="2659"/>
                  </a:lnTo>
                  <a:lnTo>
                    <a:pt x="11" y="2624"/>
                  </a:lnTo>
                  <a:lnTo>
                    <a:pt x="14" y="2590"/>
                  </a:lnTo>
                  <a:lnTo>
                    <a:pt x="21" y="2520"/>
                  </a:lnTo>
                  <a:lnTo>
                    <a:pt x="24" y="2486"/>
                  </a:lnTo>
                  <a:lnTo>
                    <a:pt x="29" y="2452"/>
                  </a:lnTo>
                  <a:lnTo>
                    <a:pt x="33" y="2417"/>
                  </a:lnTo>
                  <a:lnTo>
                    <a:pt x="37" y="2383"/>
                  </a:lnTo>
                  <a:lnTo>
                    <a:pt x="42" y="2349"/>
                  </a:lnTo>
                  <a:lnTo>
                    <a:pt x="46" y="2315"/>
                  </a:lnTo>
                  <a:lnTo>
                    <a:pt x="56" y="2248"/>
                  </a:lnTo>
                  <a:lnTo>
                    <a:pt x="61" y="2214"/>
                  </a:lnTo>
                  <a:lnTo>
                    <a:pt x="66" y="2182"/>
                  </a:lnTo>
                  <a:lnTo>
                    <a:pt x="72" y="2148"/>
                  </a:lnTo>
                  <a:lnTo>
                    <a:pt x="77" y="2114"/>
                  </a:lnTo>
                  <a:lnTo>
                    <a:pt x="83" y="2082"/>
                  </a:lnTo>
                  <a:lnTo>
                    <a:pt x="89" y="2050"/>
                  </a:lnTo>
                  <a:lnTo>
                    <a:pt x="95" y="2016"/>
                  </a:lnTo>
                  <a:lnTo>
                    <a:pt x="101" y="1983"/>
                  </a:lnTo>
                  <a:lnTo>
                    <a:pt x="109" y="1951"/>
                  </a:lnTo>
                  <a:lnTo>
                    <a:pt x="121" y="1886"/>
                  </a:lnTo>
                  <a:lnTo>
                    <a:pt x="137" y="1822"/>
                  </a:lnTo>
                  <a:lnTo>
                    <a:pt x="144" y="1790"/>
                  </a:lnTo>
                  <a:lnTo>
                    <a:pt x="152" y="1759"/>
                  </a:lnTo>
                  <a:lnTo>
                    <a:pt x="159" y="1726"/>
                  </a:lnTo>
                  <a:lnTo>
                    <a:pt x="167" y="1695"/>
                  </a:lnTo>
                  <a:lnTo>
                    <a:pt x="176" y="1663"/>
                  </a:lnTo>
                  <a:lnTo>
                    <a:pt x="183" y="1632"/>
                  </a:lnTo>
                  <a:lnTo>
                    <a:pt x="201" y="1571"/>
                  </a:lnTo>
                  <a:lnTo>
                    <a:pt x="219" y="1509"/>
                  </a:lnTo>
                  <a:lnTo>
                    <a:pt x="228" y="1478"/>
                  </a:lnTo>
                  <a:lnTo>
                    <a:pt x="238" y="1447"/>
                  </a:lnTo>
                  <a:lnTo>
                    <a:pt x="247" y="1416"/>
                  </a:lnTo>
                  <a:lnTo>
                    <a:pt x="257" y="1387"/>
                  </a:lnTo>
                  <a:lnTo>
                    <a:pt x="267" y="1356"/>
                  </a:lnTo>
                  <a:lnTo>
                    <a:pt x="277" y="1327"/>
                  </a:lnTo>
                  <a:lnTo>
                    <a:pt x="287" y="1296"/>
                  </a:lnTo>
                  <a:lnTo>
                    <a:pt x="297" y="1266"/>
                  </a:lnTo>
                  <a:lnTo>
                    <a:pt x="304" y="1250"/>
                  </a:lnTo>
                  <a:lnTo>
                    <a:pt x="315" y="1221"/>
                  </a:lnTo>
                  <a:lnTo>
                    <a:pt x="325" y="1192"/>
                  </a:lnTo>
                  <a:lnTo>
                    <a:pt x="348" y="1133"/>
                  </a:lnTo>
                  <a:lnTo>
                    <a:pt x="371" y="1074"/>
                  </a:lnTo>
                  <a:lnTo>
                    <a:pt x="383" y="1046"/>
                  </a:lnTo>
                  <a:lnTo>
                    <a:pt x="395" y="1017"/>
                  </a:lnTo>
                  <a:lnTo>
                    <a:pt x="407" y="987"/>
                  </a:lnTo>
                  <a:lnTo>
                    <a:pt x="419" y="959"/>
                  </a:lnTo>
                  <a:lnTo>
                    <a:pt x="431" y="932"/>
                  </a:lnTo>
                  <a:lnTo>
                    <a:pt x="444" y="902"/>
                  </a:lnTo>
                  <a:lnTo>
                    <a:pt x="458" y="874"/>
                  </a:lnTo>
                  <a:lnTo>
                    <a:pt x="470" y="846"/>
                  </a:lnTo>
                  <a:lnTo>
                    <a:pt x="484" y="818"/>
                  </a:lnTo>
                  <a:lnTo>
                    <a:pt x="497" y="790"/>
                  </a:lnTo>
                  <a:lnTo>
                    <a:pt x="511" y="763"/>
                  </a:lnTo>
                  <a:lnTo>
                    <a:pt x="525" y="736"/>
                  </a:lnTo>
                  <a:lnTo>
                    <a:pt x="553" y="680"/>
                  </a:lnTo>
                  <a:lnTo>
                    <a:pt x="567" y="654"/>
                  </a:lnTo>
                  <a:lnTo>
                    <a:pt x="582" y="626"/>
                  </a:lnTo>
                  <a:lnTo>
                    <a:pt x="597" y="599"/>
                  </a:lnTo>
                  <a:lnTo>
                    <a:pt x="611" y="573"/>
                  </a:lnTo>
                  <a:lnTo>
                    <a:pt x="626" y="547"/>
                  </a:lnTo>
                  <a:lnTo>
                    <a:pt x="641" y="519"/>
                  </a:lnTo>
                  <a:lnTo>
                    <a:pt x="656" y="492"/>
                  </a:lnTo>
                  <a:lnTo>
                    <a:pt x="673" y="466"/>
                  </a:lnTo>
                  <a:lnTo>
                    <a:pt x="688" y="441"/>
                  </a:lnTo>
                  <a:lnTo>
                    <a:pt x="721" y="388"/>
                  </a:lnTo>
                  <a:lnTo>
                    <a:pt x="737" y="363"/>
                  </a:lnTo>
                  <a:lnTo>
                    <a:pt x="754" y="336"/>
                  </a:lnTo>
                  <a:lnTo>
                    <a:pt x="770" y="312"/>
                  </a:lnTo>
                  <a:lnTo>
                    <a:pt x="787" y="285"/>
                  </a:lnTo>
                  <a:lnTo>
                    <a:pt x="803" y="260"/>
                  </a:lnTo>
                  <a:lnTo>
                    <a:pt x="838" y="210"/>
                  </a:lnTo>
                  <a:lnTo>
                    <a:pt x="874" y="160"/>
                  </a:lnTo>
                  <a:lnTo>
                    <a:pt x="909" y="110"/>
                  </a:lnTo>
                  <a:lnTo>
                    <a:pt x="928" y="85"/>
                  </a:lnTo>
                  <a:lnTo>
                    <a:pt x="946" y="62"/>
                  </a:lnTo>
                  <a:lnTo>
                    <a:pt x="965" y="37"/>
                  </a:lnTo>
                  <a:lnTo>
                    <a:pt x="984" y="13"/>
                  </a:lnTo>
                  <a:lnTo>
                    <a:pt x="994" y="0"/>
                  </a:lnTo>
                  <a:lnTo>
                    <a:pt x="966" y="6"/>
                  </a:lnTo>
                  <a:lnTo>
                    <a:pt x="952" y="9"/>
                  </a:lnTo>
                  <a:lnTo>
                    <a:pt x="938" y="13"/>
                  </a:lnTo>
                  <a:lnTo>
                    <a:pt x="926" y="16"/>
                  </a:lnTo>
                  <a:lnTo>
                    <a:pt x="898" y="22"/>
                  </a:lnTo>
                  <a:lnTo>
                    <a:pt x="885" y="25"/>
                  </a:lnTo>
                  <a:lnTo>
                    <a:pt x="871" y="29"/>
                  </a:lnTo>
                  <a:lnTo>
                    <a:pt x="859" y="32"/>
                  </a:lnTo>
                  <a:lnTo>
                    <a:pt x="845" y="35"/>
                  </a:lnTo>
                  <a:lnTo>
                    <a:pt x="832" y="38"/>
                  </a:lnTo>
                  <a:lnTo>
                    <a:pt x="818" y="43"/>
                  </a:lnTo>
                  <a:lnTo>
                    <a:pt x="793" y="49"/>
                  </a:lnTo>
                  <a:lnTo>
                    <a:pt x="780" y="53"/>
                  </a:lnTo>
                  <a:lnTo>
                    <a:pt x="768" y="56"/>
                  </a:lnTo>
                  <a:lnTo>
                    <a:pt x="755" y="60"/>
                  </a:lnTo>
                  <a:lnTo>
                    <a:pt x="730" y="66"/>
                  </a:lnTo>
                  <a:lnTo>
                    <a:pt x="717" y="71"/>
                  </a:lnTo>
                  <a:lnTo>
                    <a:pt x="704" y="74"/>
                  </a:lnTo>
                  <a:lnTo>
                    <a:pt x="692" y="78"/>
                  </a:lnTo>
                  <a:lnTo>
                    <a:pt x="679" y="81"/>
                  </a:lnTo>
                  <a:lnTo>
                    <a:pt x="668" y="85"/>
                  </a:lnTo>
                  <a:lnTo>
                    <a:pt x="655" y="88"/>
                  </a:lnTo>
                  <a:lnTo>
                    <a:pt x="644" y="93"/>
                  </a:lnTo>
                  <a:lnTo>
                    <a:pt x="631" y="96"/>
                  </a:lnTo>
                  <a:lnTo>
                    <a:pt x="620" y="100"/>
                  </a:lnTo>
                  <a:lnTo>
                    <a:pt x="607" y="103"/>
                  </a:lnTo>
                  <a:lnTo>
                    <a:pt x="584" y="112"/>
                  </a:lnTo>
                  <a:lnTo>
                    <a:pt x="572" y="115"/>
                  </a:lnTo>
                  <a:lnTo>
                    <a:pt x="560" y="119"/>
                  </a:lnTo>
                  <a:lnTo>
                    <a:pt x="549" y="122"/>
                  </a:lnTo>
                  <a:lnTo>
                    <a:pt x="526" y="131"/>
                  </a:lnTo>
                  <a:lnTo>
                    <a:pt x="515" y="134"/>
                  </a:lnTo>
                  <a:lnTo>
                    <a:pt x="492" y="143"/>
                  </a:lnTo>
                  <a:lnTo>
                    <a:pt x="482" y="147"/>
                  </a:lnTo>
                  <a:lnTo>
                    <a:pt x="470" y="150"/>
                  </a:lnTo>
                  <a:lnTo>
                    <a:pt x="459" y="154"/>
                  </a:lnTo>
                  <a:lnTo>
                    <a:pt x="449" y="159"/>
                  </a:lnTo>
                  <a:lnTo>
                    <a:pt x="438" y="163"/>
                  </a:lnTo>
                  <a:lnTo>
                    <a:pt x="427" y="166"/>
                  </a:lnTo>
                  <a:lnTo>
                    <a:pt x="421" y="169"/>
                  </a:lnTo>
                  <a:lnTo>
                    <a:pt x="411" y="173"/>
                  </a:lnTo>
                  <a:lnTo>
                    <a:pt x="400" y="178"/>
                  </a:lnTo>
                  <a:lnTo>
                    <a:pt x="389" y="182"/>
                  </a:lnTo>
                  <a:lnTo>
                    <a:pt x="379" y="185"/>
                  </a:lnTo>
                  <a:lnTo>
                    <a:pt x="368" y="190"/>
                  </a:lnTo>
                  <a:lnTo>
                    <a:pt x="348" y="198"/>
                  </a:lnTo>
                  <a:lnTo>
                    <a:pt x="328" y="207"/>
                  </a:lnTo>
                  <a:lnTo>
                    <a:pt x="307" y="216"/>
                  </a:lnTo>
                  <a:lnTo>
                    <a:pt x="298" y="220"/>
                  </a:lnTo>
                  <a:lnTo>
                    <a:pt x="278" y="229"/>
                  </a:lnTo>
                  <a:lnTo>
                    <a:pt x="269" y="234"/>
                  </a:lnTo>
                  <a:lnTo>
                    <a:pt x="249" y="242"/>
                  </a:lnTo>
                  <a:lnTo>
                    <a:pt x="231" y="251"/>
                  </a:lnTo>
                  <a:lnTo>
                    <a:pt x="221" y="257"/>
                  </a:lnTo>
                  <a:lnTo>
                    <a:pt x="204" y="266"/>
                  </a:lnTo>
                  <a:lnTo>
                    <a:pt x="193" y="270"/>
                  </a:lnTo>
                  <a:lnTo>
                    <a:pt x="176" y="279"/>
                  </a:lnTo>
                  <a:lnTo>
                    <a:pt x="167" y="285"/>
                  </a:lnTo>
                  <a:lnTo>
                    <a:pt x="149" y="294"/>
                  </a:lnTo>
                  <a:lnTo>
                    <a:pt x="140" y="298"/>
                  </a:lnTo>
                  <a:lnTo>
                    <a:pt x="133" y="304"/>
                  </a:lnTo>
                  <a:lnTo>
                    <a:pt x="115" y="313"/>
                  </a:lnTo>
                  <a:lnTo>
                    <a:pt x="107" y="319"/>
                  </a:lnTo>
                  <a:lnTo>
                    <a:pt x="90" y="328"/>
                  </a:lnTo>
                  <a:lnTo>
                    <a:pt x="82" y="334"/>
                  </a:lnTo>
                  <a:lnTo>
                    <a:pt x="75" y="338"/>
                  </a:lnTo>
                  <a:lnTo>
                    <a:pt x="66" y="342"/>
                  </a:lnTo>
                  <a:lnTo>
                    <a:pt x="58" y="348"/>
                  </a:lnTo>
                  <a:lnTo>
                    <a:pt x="51" y="353"/>
                  </a:lnTo>
                  <a:lnTo>
                    <a:pt x="42" y="359"/>
                  </a:lnTo>
                  <a:lnTo>
                    <a:pt x="34" y="363"/>
                  </a:lnTo>
                  <a:lnTo>
                    <a:pt x="27" y="369"/>
                  </a:lnTo>
                  <a:lnTo>
                    <a:pt x="19" y="373"/>
                  </a:lnTo>
                  <a:lnTo>
                    <a:pt x="11" y="379"/>
                  </a:lnTo>
                  <a:lnTo>
                    <a:pt x="4" y="384"/>
                  </a:lnTo>
                  <a:lnTo>
                    <a:pt x="0" y="38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6965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17FAB-FFFD-4979-8066-BACACF1AE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995" y="222124"/>
            <a:ext cx="9144000" cy="6844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Community Needs Assessment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575C08-7D34-4841-85CF-673A94CC7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495" y="954505"/>
            <a:ext cx="11357809" cy="5681371"/>
          </a:xfrm>
        </p:spPr>
        <p:txBody>
          <a:bodyPr>
            <a:noAutofit/>
          </a:bodyPr>
          <a:lstStyle/>
          <a:p>
            <a:pPr lvl="0" algn="l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Under the Patient Protection Affordable Care Act (PPACA), every 501(c)(3) hospital is required to satisfy requirements to maintain tax exempt status. Each state-licensed hospital facility must create a Community Needs Health Assessment (CHNA) at least </a:t>
            </a:r>
            <a:r>
              <a:rPr lang="en-US" altLang="en-US" sz="1600" u="sng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once every three taxable years</a:t>
            </a:r>
          </a:p>
          <a:p>
            <a:pPr algn="l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FY 20 Identified Community Health Needs TCH plans to address include: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Access to Mental Health Care (focus: substance abuse)</a:t>
            </a:r>
          </a:p>
          <a:p>
            <a:pPr algn="l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-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Collaboration with CASA trinity and CONCERN</a:t>
            </a:r>
          </a:p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   - Provider education for opiate prescribing and management</a:t>
            </a:r>
          </a:p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   - Improve discharge planning process to increase patient access to substance abuse resources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Cancer Incidence  - lung</a:t>
            </a:r>
          </a:p>
          <a:p>
            <a:pPr algn="l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-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Promote health and wellness of employees, patients, and communities through tobacco cessation.</a:t>
            </a:r>
          </a:p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- Promote the importance of lung cancer screening and treatment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Obesity</a:t>
            </a:r>
          </a:p>
          <a:p>
            <a:pPr algn="l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-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Program offered with Guthrie Bariatrician. Standardized education to primary care providers regarding ways to treat and counsel  </a:t>
            </a:r>
          </a:p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    overweight and obese patients.</a:t>
            </a:r>
          </a:p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- Community Garden provided by Guthrie (Sayre)</a:t>
            </a:r>
          </a:p>
          <a:p>
            <a:pPr algn="l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7">
            <a:extLst>
              <a:ext uri="{FF2B5EF4-FFF2-40B4-BE49-F238E27FC236}">
                <a16:creationId xmlns:a16="http://schemas.microsoft.com/office/drawing/2014/main" id="{407C8B68-576B-4564-A576-5CD270DAC4C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676400" cy="3248025"/>
            <a:chOff x="0" y="0"/>
            <a:chExt cx="1056" cy="2046"/>
          </a:xfrm>
        </p:grpSpPr>
        <p:sp>
          <p:nvSpPr>
            <p:cNvPr id="5" name="Freeform 32">
              <a:extLst>
                <a:ext uri="{FF2B5EF4-FFF2-40B4-BE49-F238E27FC236}">
                  <a16:creationId xmlns:a16="http://schemas.microsoft.com/office/drawing/2014/main" id="{2E924237-27AF-4F40-8682-451CD1D7A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56" cy="711"/>
            </a:xfrm>
            <a:custGeom>
              <a:avLst/>
              <a:gdLst>
                <a:gd name="T0" fmla="*/ 1 w 1923"/>
                <a:gd name="T1" fmla="*/ 0 h 1256"/>
                <a:gd name="T2" fmla="*/ 1 w 1923"/>
                <a:gd name="T3" fmla="*/ 1 h 1256"/>
                <a:gd name="T4" fmla="*/ 1 w 1923"/>
                <a:gd name="T5" fmla="*/ 1 h 1256"/>
                <a:gd name="T6" fmla="*/ 1 w 1923"/>
                <a:gd name="T7" fmla="*/ 1 h 1256"/>
                <a:gd name="T8" fmla="*/ 1 w 1923"/>
                <a:gd name="T9" fmla="*/ 1 h 1256"/>
                <a:gd name="T10" fmla="*/ 1 w 1923"/>
                <a:gd name="T11" fmla="*/ 1 h 1256"/>
                <a:gd name="T12" fmla="*/ 1 w 1923"/>
                <a:gd name="T13" fmla="*/ 1 h 1256"/>
                <a:gd name="T14" fmla="*/ 1 w 1923"/>
                <a:gd name="T15" fmla="*/ 1 h 1256"/>
                <a:gd name="T16" fmla="*/ 1 w 1923"/>
                <a:gd name="T17" fmla="*/ 1 h 1256"/>
                <a:gd name="T18" fmla="*/ 1 w 1923"/>
                <a:gd name="T19" fmla="*/ 1 h 1256"/>
                <a:gd name="T20" fmla="*/ 1 w 1923"/>
                <a:gd name="T21" fmla="*/ 1 h 1256"/>
                <a:gd name="T22" fmla="*/ 1 w 1923"/>
                <a:gd name="T23" fmla="*/ 1 h 1256"/>
                <a:gd name="T24" fmla="*/ 1 w 1923"/>
                <a:gd name="T25" fmla="*/ 1 h 1256"/>
                <a:gd name="T26" fmla="*/ 1 w 1923"/>
                <a:gd name="T27" fmla="*/ 1 h 1256"/>
                <a:gd name="T28" fmla="*/ 1 w 1923"/>
                <a:gd name="T29" fmla="*/ 1 h 1256"/>
                <a:gd name="T30" fmla="*/ 1 w 1923"/>
                <a:gd name="T31" fmla="*/ 1 h 1256"/>
                <a:gd name="T32" fmla="*/ 1 w 1923"/>
                <a:gd name="T33" fmla="*/ 1 h 1256"/>
                <a:gd name="T34" fmla="*/ 1 w 1923"/>
                <a:gd name="T35" fmla="*/ 1 h 1256"/>
                <a:gd name="T36" fmla="*/ 1 w 1923"/>
                <a:gd name="T37" fmla="*/ 1 h 1256"/>
                <a:gd name="T38" fmla="*/ 1 w 1923"/>
                <a:gd name="T39" fmla="*/ 1 h 1256"/>
                <a:gd name="T40" fmla="*/ 1 w 1923"/>
                <a:gd name="T41" fmla="*/ 1 h 1256"/>
                <a:gd name="T42" fmla="*/ 1 w 1923"/>
                <a:gd name="T43" fmla="*/ 1 h 1256"/>
                <a:gd name="T44" fmla="*/ 1 w 1923"/>
                <a:gd name="T45" fmla="*/ 1 h 1256"/>
                <a:gd name="T46" fmla="*/ 1 w 1923"/>
                <a:gd name="T47" fmla="*/ 1 h 1256"/>
                <a:gd name="T48" fmla="*/ 1 w 1923"/>
                <a:gd name="T49" fmla="*/ 1 h 1256"/>
                <a:gd name="T50" fmla="*/ 1 w 1923"/>
                <a:gd name="T51" fmla="*/ 1 h 1256"/>
                <a:gd name="T52" fmla="*/ 1 w 1923"/>
                <a:gd name="T53" fmla="*/ 1 h 1256"/>
                <a:gd name="T54" fmla="*/ 1 w 1923"/>
                <a:gd name="T55" fmla="*/ 1 h 1256"/>
                <a:gd name="T56" fmla="*/ 1 w 1923"/>
                <a:gd name="T57" fmla="*/ 1 h 1256"/>
                <a:gd name="T58" fmla="*/ 1 w 1923"/>
                <a:gd name="T59" fmla="*/ 1 h 1256"/>
                <a:gd name="T60" fmla="*/ 1 w 1923"/>
                <a:gd name="T61" fmla="*/ 1 h 1256"/>
                <a:gd name="T62" fmla="*/ 1 w 1923"/>
                <a:gd name="T63" fmla="*/ 1 h 1256"/>
                <a:gd name="T64" fmla="*/ 1 w 1923"/>
                <a:gd name="T65" fmla="*/ 1 h 1256"/>
                <a:gd name="T66" fmla="*/ 1 w 1923"/>
                <a:gd name="T67" fmla="*/ 1 h 1256"/>
                <a:gd name="T68" fmla="*/ 1 w 1923"/>
                <a:gd name="T69" fmla="*/ 1 h 1256"/>
                <a:gd name="T70" fmla="*/ 1 w 1923"/>
                <a:gd name="T71" fmla="*/ 1 h 1256"/>
                <a:gd name="T72" fmla="*/ 1 w 1923"/>
                <a:gd name="T73" fmla="*/ 1 h 1256"/>
                <a:gd name="T74" fmla="*/ 1 w 1923"/>
                <a:gd name="T75" fmla="*/ 1 h 1256"/>
                <a:gd name="T76" fmla="*/ 1 w 1923"/>
                <a:gd name="T77" fmla="*/ 1 h 1256"/>
                <a:gd name="T78" fmla="*/ 1 w 1923"/>
                <a:gd name="T79" fmla="*/ 1 h 1256"/>
                <a:gd name="T80" fmla="*/ 1 w 1923"/>
                <a:gd name="T81" fmla="*/ 1 h 1256"/>
                <a:gd name="T82" fmla="*/ 1 w 1923"/>
                <a:gd name="T83" fmla="*/ 1 h 1256"/>
                <a:gd name="T84" fmla="*/ 1 w 1923"/>
                <a:gd name="T85" fmla="*/ 1 h 1256"/>
                <a:gd name="T86" fmla="*/ 1 w 1923"/>
                <a:gd name="T87" fmla="*/ 1 h 1256"/>
                <a:gd name="T88" fmla="*/ 1 w 1923"/>
                <a:gd name="T89" fmla="*/ 1 h 1256"/>
                <a:gd name="T90" fmla="*/ 1 w 1923"/>
                <a:gd name="T91" fmla="*/ 1 h 1256"/>
                <a:gd name="T92" fmla="*/ 1 w 1923"/>
                <a:gd name="T93" fmla="*/ 1 h 1256"/>
                <a:gd name="T94" fmla="*/ 1 w 1923"/>
                <a:gd name="T95" fmla="*/ 1 h 1256"/>
                <a:gd name="T96" fmla="*/ 1 w 1923"/>
                <a:gd name="T97" fmla="*/ 1 h 1256"/>
                <a:gd name="T98" fmla="*/ 1 w 1923"/>
                <a:gd name="T99" fmla="*/ 1 h 1256"/>
                <a:gd name="T100" fmla="*/ 0 w 1923"/>
                <a:gd name="T101" fmla="*/ 1 h 12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923" h="1256">
                  <a:moveTo>
                    <a:pt x="0" y="1256"/>
                  </a:moveTo>
                  <a:lnTo>
                    <a:pt x="0" y="0"/>
                  </a:lnTo>
                  <a:lnTo>
                    <a:pt x="1923" y="0"/>
                  </a:lnTo>
                  <a:lnTo>
                    <a:pt x="1896" y="21"/>
                  </a:lnTo>
                  <a:lnTo>
                    <a:pt x="1868" y="41"/>
                  </a:lnTo>
                  <a:lnTo>
                    <a:pt x="1855" y="51"/>
                  </a:lnTo>
                  <a:lnTo>
                    <a:pt x="1841" y="62"/>
                  </a:lnTo>
                  <a:lnTo>
                    <a:pt x="1829" y="72"/>
                  </a:lnTo>
                  <a:lnTo>
                    <a:pt x="1815" y="82"/>
                  </a:lnTo>
                  <a:lnTo>
                    <a:pt x="1802" y="93"/>
                  </a:lnTo>
                  <a:lnTo>
                    <a:pt x="1788" y="103"/>
                  </a:lnTo>
                  <a:lnTo>
                    <a:pt x="1763" y="123"/>
                  </a:lnTo>
                  <a:lnTo>
                    <a:pt x="1749" y="132"/>
                  </a:lnTo>
                  <a:lnTo>
                    <a:pt x="1724" y="153"/>
                  </a:lnTo>
                  <a:lnTo>
                    <a:pt x="1711" y="163"/>
                  </a:lnTo>
                  <a:lnTo>
                    <a:pt x="1700" y="173"/>
                  </a:lnTo>
                  <a:lnTo>
                    <a:pt x="1687" y="184"/>
                  </a:lnTo>
                  <a:lnTo>
                    <a:pt x="1674" y="192"/>
                  </a:lnTo>
                  <a:lnTo>
                    <a:pt x="1662" y="203"/>
                  </a:lnTo>
                  <a:lnTo>
                    <a:pt x="1650" y="213"/>
                  </a:lnTo>
                  <a:lnTo>
                    <a:pt x="1638" y="223"/>
                  </a:lnTo>
                  <a:lnTo>
                    <a:pt x="1626" y="234"/>
                  </a:lnTo>
                  <a:lnTo>
                    <a:pt x="1614" y="242"/>
                  </a:lnTo>
                  <a:lnTo>
                    <a:pt x="1591" y="263"/>
                  </a:lnTo>
                  <a:lnTo>
                    <a:pt x="1578" y="272"/>
                  </a:lnTo>
                  <a:lnTo>
                    <a:pt x="1555" y="292"/>
                  </a:lnTo>
                  <a:lnTo>
                    <a:pt x="1544" y="301"/>
                  </a:lnTo>
                  <a:lnTo>
                    <a:pt x="1521" y="322"/>
                  </a:lnTo>
                  <a:lnTo>
                    <a:pt x="1510" y="331"/>
                  </a:lnTo>
                  <a:lnTo>
                    <a:pt x="1500" y="341"/>
                  </a:lnTo>
                  <a:lnTo>
                    <a:pt x="1488" y="351"/>
                  </a:lnTo>
                  <a:lnTo>
                    <a:pt x="1477" y="360"/>
                  </a:lnTo>
                  <a:lnTo>
                    <a:pt x="1467" y="370"/>
                  </a:lnTo>
                  <a:lnTo>
                    <a:pt x="1457" y="379"/>
                  </a:lnTo>
                  <a:lnTo>
                    <a:pt x="1445" y="389"/>
                  </a:lnTo>
                  <a:lnTo>
                    <a:pt x="1435" y="398"/>
                  </a:lnTo>
                  <a:lnTo>
                    <a:pt x="1425" y="408"/>
                  </a:lnTo>
                  <a:lnTo>
                    <a:pt x="1414" y="419"/>
                  </a:lnTo>
                  <a:lnTo>
                    <a:pt x="1404" y="428"/>
                  </a:lnTo>
                  <a:lnTo>
                    <a:pt x="1394" y="438"/>
                  </a:lnTo>
                  <a:lnTo>
                    <a:pt x="1373" y="455"/>
                  </a:lnTo>
                  <a:lnTo>
                    <a:pt x="1368" y="461"/>
                  </a:lnTo>
                  <a:lnTo>
                    <a:pt x="1358" y="470"/>
                  </a:lnTo>
                  <a:lnTo>
                    <a:pt x="1348" y="480"/>
                  </a:lnTo>
                  <a:lnTo>
                    <a:pt x="1339" y="489"/>
                  </a:lnTo>
                  <a:lnTo>
                    <a:pt x="1329" y="500"/>
                  </a:lnTo>
                  <a:lnTo>
                    <a:pt x="1320" y="508"/>
                  </a:lnTo>
                  <a:lnTo>
                    <a:pt x="1310" y="519"/>
                  </a:lnTo>
                  <a:lnTo>
                    <a:pt x="1301" y="527"/>
                  </a:lnTo>
                  <a:lnTo>
                    <a:pt x="1291" y="536"/>
                  </a:lnTo>
                  <a:lnTo>
                    <a:pt x="1282" y="547"/>
                  </a:lnTo>
                  <a:lnTo>
                    <a:pt x="1265" y="564"/>
                  </a:lnTo>
                  <a:lnTo>
                    <a:pt x="1256" y="574"/>
                  </a:lnTo>
                  <a:lnTo>
                    <a:pt x="1238" y="592"/>
                  </a:lnTo>
                  <a:lnTo>
                    <a:pt x="1229" y="601"/>
                  </a:lnTo>
                  <a:lnTo>
                    <a:pt x="1220" y="611"/>
                  </a:lnTo>
                  <a:lnTo>
                    <a:pt x="1213" y="620"/>
                  </a:lnTo>
                  <a:lnTo>
                    <a:pt x="1195" y="638"/>
                  </a:lnTo>
                  <a:lnTo>
                    <a:pt x="1187" y="648"/>
                  </a:lnTo>
                  <a:lnTo>
                    <a:pt x="1179" y="657"/>
                  </a:lnTo>
                  <a:lnTo>
                    <a:pt x="1163" y="674"/>
                  </a:lnTo>
                  <a:lnTo>
                    <a:pt x="1155" y="683"/>
                  </a:lnTo>
                  <a:lnTo>
                    <a:pt x="1147" y="693"/>
                  </a:lnTo>
                  <a:lnTo>
                    <a:pt x="1132" y="711"/>
                  </a:lnTo>
                  <a:lnTo>
                    <a:pt x="1117" y="729"/>
                  </a:lnTo>
                  <a:lnTo>
                    <a:pt x="1109" y="738"/>
                  </a:lnTo>
                  <a:lnTo>
                    <a:pt x="1103" y="746"/>
                  </a:lnTo>
                  <a:lnTo>
                    <a:pt x="1088" y="764"/>
                  </a:lnTo>
                  <a:lnTo>
                    <a:pt x="1081" y="773"/>
                  </a:lnTo>
                  <a:lnTo>
                    <a:pt x="1074" y="782"/>
                  </a:lnTo>
                  <a:lnTo>
                    <a:pt x="1061" y="799"/>
                  </a:lnTo>
                  <a:lnTo>
                    <a:pt x="1053" y="808"/>
                  </a:lnTo>
                  <a:lnTo>
                    <a:pt x="1041" y="826"/>
                  </a:lnTo>
                  <a:lnTo>
                    <a:pt x="1028" y="843"/>
                  </a:lnTo>
                  <a:lnTo>
                    <a:pt x="1015" y="861"/>
                  </a:lnTo>
                  <a:lnTo>
                    <a:pt x="1009" y="870"/>
                  </a:lnTo>
                  <a:lnTo>
                    <a:pt x="1004" y="879"/>
                  </a:lnTo>
                  <a:lnTo>
                    <a:pt x="1000" y="883"/>
                  </a:lnTo>
                  <a:lnTo>
                    <a:pt x="986" y="886"/>
                  </a:lnTo>
                  <a:lnTo>
                    <a:pt x="971" y="889"/>
                  </a:lnTo>
                  <a:lnTo>
                    <a:pt x="943" y="895"/>
                  </a:lnTo>
                  <a:lnTo>
                    <a:pt x="929" y="898"/>
                  </a:lnTo>
                  <a:lnTo>
                    <a:pt x="916" y="902"/>
                  </a:lnTo>
                  <a:lnTo>
                    <a:pt x="888" y="908"/>
                  </a:lnTo>
                  <a:lnTo>
                    <a:pt x="860" y="914"/>
                  </a:lnTo>
                  <a:lnTo>
                    <a:pt x="846" y="917"/>
                  </a:lnTo>
                  <a:lnTo>
                    <a:pt x="833" y="921"/>
                  </a:lnTo>
                  <a:lnTo>
                    <a:pt x="819" y="924"/>
                  </a:lnTo>
                  <a:lnTo>
                    <a:pt x="807" y="927"/>
                  </a:lnTo>
                  <a:lnTo>
                    <a:pt x="793" y="930"/>
                  </a:lnTo>
                  <a:lnTo>
                    <a:pt x="780" y="934"/>
                  </a:lnTo>
                  <a:lnTo>
                    <a:pt x="766" y="937"/>
                  </a:lnTo>
                  <a:lnTo>
                    <a:pt x="741" y="943"/>
                  </a:lnTo>
                  <a:lnTo>
                    <a:pt x="728" y="948"/>
                  </a:lnTo>
                  <a:lnTo>
                    <a:pt x="715" y="951"/>
                  </a:lnTo>
                  <a:lnTo>
                    <a:pt x="702" y="954"/>
                  </a:lnTo>
                  <a:lnTo>
                    <a:pt x="689" y="958"/>
                  </a:lnTo>
                  <a:lnTo>
                    <a:pt x="677" y="961"/>
                  </a:lnTo>
                  <a:lnTo>
                    <a:pt x="665" y="965"/>
                  </a:lnTo>
                  <a:lnTo>
                    <a:pt x="640" y="971"/>
                  </a:lnTo>
                  <a:lnTo>
                    <a:pt x="627" y="976"/>
                  </a:lnTo>
                  <a:lnTo>
                    <a:pt x="616" y="978"/>
                  </a:lnTo>
                  <a:lnTo>
                    <a:pt x="603" y="983"/>
                  </a:lnTo>
                  <a:lnTo>
                    <a:pt x="592" y="986"/>
                  </a:lnTo>
                  <a:lnTo>
                    <a:pt x="579" y="990"/>
                  </a:lnTo>
                  <a:lnTo>
                    <a:pt x="568" y="993"/>
                  </a:lnTo>
                  <a:lnTo>
                    <a:pt x="556" y="998"/>
                  </a:lnTo>
                  <a:lnTo>
                    <a:pt x="544" y="1001"/>
                  </a:lnTo>
                  <a:lnTo>
                    <a:pt x="521" y="1009"/>
                  </a:lnTo>
                  <a:lnTo>
                    <a:pt x="510" y="1012"/>
                  </a:lnTo>
                  <a:lnTo>
                    <a:pt x="498" y="1017"/>
                  </a:lnTo>
                  <a:lnTo>
                    <a:pt x="487" y="1020"/>
                  </a:lnTo>
                  <a:lnTo>
                    <a:pt x="464" y="1028"/>
                  </a:lnTo>
                  <a:lnTo>
                    <a:pt x="454" y="1031"/>
                  </a:lnTo>
                  <a:lnTo>
                    <a:pt x="431" y="1040"/>
                  </a:lnTo>
                  <a:lnTo>
                    <a:pt x="421" y="1045"/>
                  </a:lnTo>
                  <a:lnTo>
                    <a:pt x="415" y="1046"/>
                  </a:lnTo>
                  <a:lnTo>
                    <a:pt x="405" y="1050"/>
                  </a:lnTo>
                  <a:lnTo>
                    <a:pt x="393" y="1053"/>
                  </a:lnTo>
                  <a:lnTo>
                    <a:pt x="373" y="1062"/>
                  </a:lnTo>
                  <a:lnTo>
                    <a:pt x="362" y="1067"/>
                  </a:lnTo>
                  <a:lnTo>
                    <a:pt x="352" y="1071"/>
                  </a:lnTo>
                  <a:lnTo>
                    <a:pt x="341" y="1074"/>
                  </a:lnTo>
                  <a:lnTo>
                    <a:pt x="321" y="1083"/>
                  </a:lnTo>
                  <a:lnTo>
                    <a:pt x="301" y="1092"/>
                  </a:lnTo>
                  <a:lnTo>
                    <a:pt x="292" y="1096"/>
                  </a:lnTo>
                  <a:lnTo>
                    <a:pt x="272" y="1105"/>
                  </a:lnTo>
                  <a:lnTo>
                    <a:pt x="263" y="1109"/>
                  </a:lnTo>
                  <a:lnTo>
                    <a:pt x="253" y="1114"/>
                  </a:lnTo>
                  <a:lnTo>
                    <a:pt x="244" y="1118"/>
                  </a:lnTo>
                  <a:lnTo>
                    <a:pt x="234" y="1122"/>
                  </a:lnTo>
                  <a:lnTo>
                    <a:pt x="216" y="1131"/>
                  </a:lnTo>
                  <a:lnTo>
                    <a:pt x="206" y="1136"/>
                  </a:lnTo>
                  <a:lnTo>
                    <a:pt x="188" y="1144"/>
                  </a:lnTo>
                  <a:lnTo>
                    <a:pt x="171" y="1153"/>
                  </a:lnTo>
                  <a:lnTo>
                    <a:pt x="153" y="1162"/>
                  </a:lnTo>
                  <a:lnTo>
                    <a:pt x="145" y="1167"/>
                  </a:lnTo>
                  <a:lnTo>
                    <a:pt x="137" y="1171"/>
                  </a:lnTo>
                  <a:lnTo>
                    <a:pt x="128" y="1177"/>
                  </a:lnTo>
                  <a:lnTo>
                    <a:pt x="120" y="1181"/>
                  </a:lnTo>
                  <a:lnTo>
                    <a:pt x="111" y="1186"/>
                  </a:lnTo>
                  <a:lnTo>
                    <a:pt x="104" y="1190"/>
                  </a:lnTo>
                  <a:lnTo>
                    <a:pt x="95" y="1194"/>
                  </a:lnTo>
                  <a:lnTo>
                    <a:pt x="87" y="1200"/>
                  </a:lnTo>
                  <a:lnTo>
                    <a:pt x="78" y="1205"/>
                  </a:lnTo>
                  <a:lnTo>
                    <a:pt x="63" y="1214"/>
                  </a:lnTo>
                  <a:lnTo>
                    <a:pt x="56" y="1219"/>
                  </a:lnTo>
                  <a:lnTo>
                    <a:pt x="40" y="1228"/>
                  </a:lnTo>
                  <a:lnTo>
                    <a:pt x="33" y="1234"/>
                  </a:lnTo>
                  <a:lnTo>
                    <a:pt x="18" y="1243"/>
                  </a:lnTo>
                  <a:lnTo>
                    <a:pt x="11" y="1249"/>
                  </a:lnTo>
                  <a:lnTo>
                    <a:pt x="4" y="1253"/>
                  </a:lnTo>
                  <a:lnTo>
                    <a:pt x="0" y="1256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33">
              <a:extLst>
                <a:ext uri="{FF2B5EF4-FFF2-40B4-BE49-F238E27FC236}">
                  <a16:creationId xmlns:a16="http://schemas.microsoft.com/office/drawing/2014/main" id="{4DDA9B31-60DC-4293-BF4B-499CC8010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0"/>
              <a:ext cx="570" cy="1566"/>
            </a:xfrm>
            <a:custGeom>
              <a:avLst/>
              <a:gdLst>
                <a:gd name="T0" fmla="*/ 1 w 994"/>
                <a:gd name="T1" fmla="*/ 1 h 2765"/>
                <a:gd name="T2" fmla="*/ 1 w 994"/>
                <a:gd name="T3" fmla="*/ 1 h 2765"/>
                <a:gd name="T4" fmla="*/ 1 w 994"/>
                <a:gd name="T5" fmla="*/ 1 h 2765"/>
                <a:gd name="T6" fmla="*/ 1 w 994"/>
                <a:gd name="T7" fmla="*/ 1 h 2765"/>
                <a:gd name="T8" fmla="*/ 1 w 994"/>
                <a:gd name="T9" fmla="*/ 1 h 2765"/>
                <a:gd name="T10" fmla="*/ 1 w 994"/>
                <a:gd name="T11" fmla="*/ 1 h 2765"/>
                <a:gd name="T12" fmla="*/ 1 w 994"/>
                <a:gd name="T13" fmla="*/ 1 h 2765"/>
                <a:gd name="T14" fmla="*/ 1 w 994"/>
                <a:gd name="T15" fmla="*/ 1 h 2765"/>
                <a:gd name="T16" fmla="*/ 1 w 994"/>
                <a:gd name="T17" fmla="*/ 1 h 2765"/>
                <a:gd name="T18" fmla="*/ 1 w 994"/>
                <a:gd name="T19" fmla="*/ 1 h 2765"/>
                <a:gd name="T20" fmla="*/ 1 w 994"/>
                <a:gd name="T21" fmla="*/ 1 h 2765"/>
                <a:gd name="T22" fmla="*/ 1 w 994"/>
                <a:gd name="T23" fmla="*/ 1 h 2765"/>
                <a:gd name="T24" fmla="*/ 1 w 994"/>
                <a:gd name="T25" fmla="*/ 1 h 2765"/>
                <a:gd name="T26" fmla="*/ 1 w 994"/>
                <a:gd name="T27" fmla="*/ 1 h 2765"/>
                <a:gd name="T28" fmla="*/ 1 w 994"/>
                <a:gd name="T29" fmla="*/ 1 h 2765"/>
                <a:gd name="T30" fmla="*/ 1 w 994"/>
                <a:gd name="T31" fmla="*/ 1 h 2765"/>
                <a:gd name="T32" fmla="*/ 1 w 994"/>
                <a:gd name="T33" fmla="*/ 1 h 2765"/>
                <a:gd name="T34" fmla="*/ 1 w 994"/>
                <a:gd name="T35" fmla="*/ 1 h 2765"/>
                <a:gd name="T36" fmla="*/ 1 w 994"/>
                <a:gd name="T37" fmla="*/ 1 h 2765"/>
                <a:gd name="T38" fmla="*/ 1 w 994"/>
                <a:gd name="T39" fmla="*/ 1 h 2765"/>
                <a:gd name="T40" fmla="*/ 1 w 994"/>
                <a:gd name="T41" fmla="*/ 1 h 2765"/>
                <a:gd name="T42" fmla="*/ 1 w 994"/>
                <a:gd name="T43" fmla="*/ 1 h 2765"/>
                <a:gd name="T44" fmla="*/ 1 w 994"/>
                <a:gd name="T45" fmla="*/ 1 h 2765"/>
                <a:gd name="T46" fmla="*/ 1 w 994"/>
                <a:gd name="T47" fmla="*/ 1 h 2765"/>
                <a:gd name="T48" fmla="*/ 1 w 994"/>
                <a:gd name="T49" fmla="*/ 1 h 2765"/>
                <a:gd name="T50" fmla="*/ 1 w 994"/>
                <a:gd name="T51" fmla="*/ 1 h 2765"/>
                <a:gd name="T52" fmla="*/ 1 w 994"/>
                <a:gd name="T53" fmla="*/ 1 h 2765"/>
                <a:gd name="T54" fmla="*/ 1 w 994"/>
                <a:gd name="T55" fmla="*/ 1 h 2765"/>
                <a:gd name="T56" fmla="*/ 1 w 994"/>
                <a:gd name="T57" fmla="*/ 1 h 2765"/>
                <a:gd name="T58" fmla="*/ 1 w 994"/>
                <a:gd name="T59" fmla="*/ 1 h 2765"/>
                <a:gd name="T60" fmla="*/ 1 w 994"/>
                <a:gd name="T61" fmla="*/ 1 h 2765"/>
                <a:gd name="T62" fmla="*/ 1 w 994"/>
                <a:gd name="T63" fmla="*/ 1 h 2765"/>
                <a:gd name="T64" fmla="*/ 1 w 994"/>
                <a:gd name="T65" fmla="*/ 1 h 2765"/>
                <a:gd name="T66" fmla="*/ 1 w 994"/>
                <a:gd name="T67" fmla="*/ 1 h 2765"/>
                <a:gd name="T68" fmla="*/ 1 w 994"/>
                <a:gd name="T69" fmla="*/ 1 h 2765"/>
                <a:gd name="T70" fmla="*/ 1 w 994"/>
                <a:gd name="T71" fmla="*/ 1 h 2765"/>
                <a:gd name="T72" fmla="*/ 1 w 994"/>
                <a:gd name="T73" fmla="*/ 1 h 2765"/>
                <a:gd name="T74" fmla="*/ 1 w 994"/>
                <a:gd name="T75" fmla="*/ 1 h 2765"/>
                <a:gd name="T76" fmla="*/ 1 w 994"/>
                <a:gd name="T77" fmla="*/ 1 h 2765"/>
                <a:gd name="T78" fmla="*/ 1 w 994"/>
                <a:gd name="T79" fmla="*/ 1 h 2765"/>
                <a:gd name="T80" fmla="*/ 1 w 994"/>
                <a:gd name="T81" fmla="*/ 1 h 2765"/>
                <a:gd name="T82" fmla="*/ 1 w 994"/>
                <a:gd name="T83" fmla="*/ 1 h 2765"/>
                <a:gd name="T84" fmla="*/ 1 w 994"/>
                <a:gd name="T85" fmla="*/ 1 h 2765"/>
                <a:gd name="T86" fmla="*/ 1 w 994"/>
                <a:gd name="T87" fmla="*/ 1 h 2765"/>
                <a:gd name="T88" fmla="*/ 1 w 994"/>
                <a:gd name="T89" fmla="*/ 1 h 2765"/>
                <a:gd name="T90" fmla="*/ 1 w 994"/>
                <a:gd name="T91" fmla="*/ 1 h 2765"/>
                <a:gd name="T92" fmla="*/ 1 w 994"/>
                <a:gd name="T93" fmla="*/ 1 h 2765"/>
                <a:gd name="T94" fmla="*/ 1 w 994"/>
                <a:gd name="T95" fmla="*/ 1 h 2765"/>
                <a:gd name="T96" fmla="*/ 1 w 994"/>
                <a:gd name="T97" fmla="*/ 1 h 2765"/>
                <a:gd name="T98" fmla="*/ 1 w 994"/>
                <a:gd name="T99" fmla="*/ 1 h 2765"/>
                <a:gd name="T100" fmla="*/ 1 w 994"/>
                <a:gd name="T101" fmla="*/ 1 h 2765"/>
                <a:gd name="T102" fmla="*/ 1 w 994"/>
                <a:gd name="T103" fmla="*/ 1 h 27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94" h="2765">
                  <a:moveTo>
                    <a:pt x="0" y="386"/>
                  </a:moveTo>
                  <a:lnTo>
                    <a:pt x="0" y="2765"/>
                  </a:lnTo>
                  <a:lnTo>
                    <a:pt x="5" y="2695"/>
                  </a:lnTo>
                  <a:lnTo>
                    <a:pt x="8" y="2659"/>
                  </a:lnTo>
                  <a:lnTo>
                    <a:pt x="11" y="2624"/>
                  </a:lnTo>
                  <a:lnTo>
                    <a:pt x="14" y="2590"/>
                  </a:lnTo>
                  <a:lnTo>
                    <a:pt x="21" y="2520"/>
                  </a:lnTo>
                  <a:lnTo>
                    <a:pt x="24" y="2486"/>
                  </a:lnTo>
                  <a:lnTo>
                    <a:pt x="29" y="2452"/>
                  </a:lnTo>
                  <a:lnTo>
                    <a:pt x="33" y="2417"/>
                  </a:lnTo>
                  <a:lnTo>
                    <a:pt x="37" y="2383"/>
                  </a:lnTo>
                  <a:lnTo>
                    <a:pt x="42" y="2349"/>
                  </a:lnTo>
                  <a:lnTo>
                    <a:pt x="46" y="2315"/>
                  </a:lnTo>
                  <a:lnTo>
                    <a:pt x="56" y="2248"/>
                  </a:lnTo>
                  <a:lnTo>
                    <a:pt x="61" y="2214"/>
                  </a:lnTo>
                  <a:lnTo>
                    <a:pt x="66" y="2182"/>
                  </a:lnTo>
                  <a:lnTo>
                    <a:pt x="72" y="2148"/>
                  </a:lnTo>
                  <a:lnTo>
                    <a:pt x="77" y="2114"/>
                  </a:lnTo>
                  <a:lnTo>
                    <a:pt x="83" y="2082"/>
                  </a:lnTo>
                  <a:lnTo>
                    <a:pt x="89" y="2050"/>
                  </a:lnTo>
                  <a:lnTo>
                    <a:pt x="95" y="2016"/>
                  </a:lnTo>
                  <a:lnTo>
                    <a:pt x="101" y="1983"/>
                  </a:lnTo>
                  <a:lnTo>
                    <a:pt x="109" y="1951"/>
                  </a:lnTo>
                  <a:lnTo>
                    <a:pt x="121" y="1886"/>
                  </a:lnTo>
                  <a:lnTo>
                    <a:pt x="137" y="1822"/>
                  </a:lnTo>
                  <a:lnTo>
                    <a:pt x="144" y="1790"/>
                  </a:lnTo>
                  <a:lnTo>
                    <a:pt x="152" y="1759"/>
                  </a:lnTo>
                  <a:lnTo>
                    <a:pt x="159" y="1726"/>
                  </a:lnTo>
                  <a:lnTo>
                    <a:pt x="167" y="1695"/>
                  </a:lnTo>
                  <a:lnTo>
                    <a:pt x="176" y="1663"/>
                  </a:lnTo>
                  <a:lnTo>
                    <a:pt x="183" y="1632"/>
                  </a:lnTo>
                  <a:lnTo>
                    <a:pt x="201" y="1571"/>
                  </a:lnTo>
                  <a:lnTo>
                    <a:pt x="219" y="1509"/>
                  </a:lnTo>
                  <a:lnTo>
                    <a:pt x="228" y="1478"/>
                  </a:lnTo>
                  <a:lnTo>
                    <a:pt x="238" y="1447"/>
                  </a:lnTo>
                  <a:lnTo>
                    <a:pt x="247" y="1416"/>
                  </a:lnTo>
                  <a:lnTo>
                    <a:pt x="257" y="1387"/>
                  </a:lnTo>
                  <a:lnTo>
                    <a:pt x="267" y="1356"/>
                  </a:lnTo>
                  <a:lnTo>
                    <a:pt x="277" y="1327"/>
                  </a:lnTo>
                  <a:lnTo>
                    <a:pt x="287" y="1296"/>
                  </a:lnTo>
                  <a:lnTo>
                    <a:pt x="297" y="1266"/>
                  </a:lnTo>
                  <a:lnTo>
                    <a:pt x="304" y="1250"/>
                  </a:lnTo>
                  <a:lnTo>
                    <a:pt x="315" y="1221"/>
                  </a:lnTo>
                  <a:lnTo>
                    <a:pt x="325" y="1192"/>
                  </a:lnTo>
                  <a:lnTo>
                    <a:pt x="348" y="1133"/>
                  </a:lnTo>
                  <a:lnTo>
                    <a:pt x="371" y="1074"/>
                  </a:lnTo>
                  <a:lnTo>
                    <a:pt x="383" y="1046"/>
                  </a:lnTo>
                  <a:lnTo>
                    <a:pt x="395" y="1017"/>
                  </a:lnTo>
                  <a:lnTo>
                    <a:pt x="407" y="987"/>
                  </a:lnTo>
                  <a:lnTo>
                    <a:pt x="419" y="959"/>
                  </a:lnTo>
                  <a:lnTo>
                    <a:pt x="431" y="932"/>
                  </a:lnTo>
                  <a:lnTo>
                    <a:pt x="444" y="902"/>
                  </a:lnTo>
                  <a:lnTo>
                    <a:pt x="458" y="874"/>
                  </a:lnTo>
                  <a:lnTo>
                    <a:pt x="470" y="846"/>
                  </a:lnTo>
                  <a:lnTo>
                    <a:pt x="484" y="818"/>
                  </a:lnTo>
                  <a:lnTo>
                    <a:pt x="497" y="790"/>
                  </a:lnTo>
                  <a:lnTo>
                    <a:pt x="511" y="763"/>
                  </a:lnTo>
                  <a:lnTo>
                    <a:pt x="525" y="736"/>
                  </a:lnTo>
                  <a:lnTo>
                    <a:pt x="553" y="680"/>
                  </a:lnTo>
                  <a:lnTo>
                    <a:pt x="567" y="654"/>
                  </a:lnTo>
                  <a:lnTo>
                    <a:pt x="582" y="626"/>
                  </a:lnTo>
                  <a:lnTo>
                    <a:pt x="597" y="599"/>
                  </a:lnTo>
                  <a:lnTo>
                    <a:pt x="611" y="573"/>
                  </a:lnTo>
                  <a:lnTo>
                    <a:pt x="626" y="547"/>
                  </a:lnTo>
                  <a:lnTo>
                    <a:pt x="641" y="519"/>
                  </a:lnTo>
                  <a:lnTo>
                    <a:pt x="656" y="492"/>
                  </a:lnTo>
                  <a:lnTo>
                    <a:pt x="673" y="466"/>
                  </a:lnTo>
                  <a:lnTo>
                    <a:pt x="688" y="441"/>
                  </a:lnTo>
                  <a:lnTo>
                    <a:pt x="721" y="388"/>
                  </a:lnTo>
                  <a:lnTo>
                    <a:pt x="737" y="363"/>
                  </a:lnTo>
                  <a:lnTo>
                    <a:pt x="754" y="336"/>
                  </a:lnTo>
                  <a:lnTo>
                    <a:pt x="770" y="312"/>
                  </a:lnTo>
                  <a:lnTo>
                    <a:pt x="787" y="285"/>
                  </a:lnTo>
                  <a:lnTo>
                    <a:pt x="803" y="260"/>
                  </a:lnTo>
                  <a:lnTo>
                    <a:pt x="838" y="210"/>
                  </a:lnTo>
                  <a:lnTo>
                    <a:pt x="874" y="160"/>
                  </a:lnTo>
                  <a:lnTo>
                    <a:pt x="909" y="110"/>
                  </a:lnTo>
                  <a:lnTo>
                    <a:pt x="928" y="85"/>
                  </a:lnTo>
                  <a:lnTo>
                    <a:pt x="946" y="62"/>
                  </a:lnTo>
                  <a:lnTo>
                    <a:pt x="965" y="37"/>
                  </a:lnTo>
                  <a:lnTo>
                    <a:pt x="984" y="13"/>
                  </a:lnTo>
                  <a:lnTo>
                    <a:pt x="994" y="0"/>
                  </a:lnTo>
                  <a:lnTo>
                    <a:pt x="966" y="6"/>
                  </a:lnTo>
                  <a:lnTo>
                    <a:pt x="952" y="9"/>
                  </a:lnTo>
                  <a:lnTo>
                    <a:pt x="938" y="13"/>
                  </a:lnTo>
                  <a:lnTo>
                    <a:pt x="926" y="16"/>
                  </a:lnTo>
                  <a:lnTo>
                    <a:pt x="898" y="22"/>
                  </a:lnTo>
                  <a:lnTo>
                    <a:pt x="885" y="25"/>
                  </a:lnTo>
                  <a:lnTo>
                    <a:pt x="871" y="29"/>
                  </a:lnTo>
                  <a:lnTo>
                    <a:pt x="859" y="32"/>
                  </a:lnTo>
                  <a:lnTo>
                    <a:pt x="845" y="35"/>
                  </a:lnTo>
                  <a:lnTo>
                    <a:pt x="832" y="38"/>
                  </a:lnTo>
                  <a:lnTo>
                    <a:pt x="818" y="43"/>
                  </a:lnTo>
                  <a:lnTo>
                    <a:pt x="793" y="49"/>
                  </a:lnTo>
                  <a:lnTo>
                    <a:pt x="780" y="53"/>
                  </a:lnTo>
                  <a:lnTo>
                    <a:pt x="768" y="56"/>
                  </a:lnTo>
                  <a:lnTo>
                    <a:pt x="755" y="60"/>
                  </a:lnTo>
                  <a:lnTo>
                    <a:pt x="730" y="66"/>
                  </a:lnTo>
                  <a:lnTo>
                    <a:pt x="717" y="71"/>
                  </a:lnTo>
                  <a:lnTo>
                    <a:pt x="704" y="74"/>
                  </a:lnTo>
                  <a:lnTo>
                    <a:pt x="692" y="78"/>
                  </a:lnTo>
                  <a:lnTo>
                    <a:pt x="679" y="81"/>
                  </a:lnTo>
                  <a:lnTo>
                    <a:pt x="668" y="85"/>
                  </a:lnTo>
                  <a:lnTo>
                    <a:pt x="655" y="88"/>
                  </a:lnTo>
                  <a:lnTo>
                    <a:pt x="644" y="93"/>
                  </a:lnTo>
                  <a:lnTo>
                    <a:pt x="631" y="96"/>
                  </a:lnTo>
                  <a:lnTo>
                    <a:pt x="620" y="100"/>
                  </a:lnTo>
                  <a:lnTo>
                    <a:pt x="607" y="103"/>
                  </a:lnTo>
                  <a:lnTo>
                    <a:pt x="584" y="112"/>
                  </a:lnTo>
                  <a:lnTo>
                    <a:pt x="572" y="115"/>
                  </a:lnTo>
                  <a:lnTo>
                    <a:pt x="560" y="119"/>
                  </a:lnTo>
                  <a:lnTo>
                    <a:pt x="549" y="122"/>
                  </a:lnTo>
                  <a:lnTo>
                    <a:pt x="526" y="131"/>
                  </a:lnTo>
                  <a:lnTo>
                    <a:pt x="515" y="134"/>
                  </a:lnTo>
                  <a:lnTo>
                    <a:pt x="492" y="143"/>
                  </a:lnTo>
                  <a:lnTo>
                    <a:pt x="482" y="147"/>
                  </a:lnTo>
                  <a:lnTo>
                    <a:pt x="470" y="150"/>
                  </a:lnTo>
                  <a:lnTo>
                    <a:pt x="459" y="154"/>
                  </a:lnTo>
                  <a:lnTo>
                    <a:pt x="449" y="159"/>
                  </a:lnTo>
                  <a:lnTo>
                    <a:pt x="438" y="163"/>
                  </a:lnTo>
                  <a:lnTo>
                    <a:pt x="427" y="166"/>
                  </a:lnTo>
                  <a:lnTo>
                    <a:pt x="421" y="169"/>
                  </a:lnTo>
                  <a:lnTo>
                    <a:pt x="411" y="173"/>
                  </a:lnTo>
                  <a:lnTo>
                    <a:pt x="400" y="178"/>
                  </a:lnTo>
                  <a:lnTo>
                    <a:pt x="389" y="182"/>
                  </a:lnTo>
                  <a:lnTo>
                    <a:pt x="379" y="185"/>
                  </a:lnTo>
                  <a:lnTo>
                    <a:pt x="368" y="190"/>
                  </a:lnTo>
                  <a:lnTo>
                    <a:pt x="348" y="198"/>
                  </a:lnTo>
                  <a:lnTo>
                    <a:pt x="328" y="207"/>
                  </a:lnTo>
                  <a:lnTo>
                    <a:pt x="307" y="216"/>
                  </a:lnTo>
                  <a:lnTo>
                    <a:pt x="298" y="220"/>
                  </a:lnTo>
                  <a:lnTo>
                    <a:pt x="278" y="229"/>
                  </a:lnTo>
                  <a:lnTo>
                    <a:pt x="269" y="234"/>
                  </a:lnTo>
                  <a:lnTo>
                    <a:pt x="249" y="242"/>
                  </a:lnTo>
                  <a:lnTo>
                    <a:pt x="231" y="251"/>
                  </a:lnTo>
                  <a:lnTo>
                    <a:pt x="221" y="257"/>
                  </a:lnTo>
                  <a:lnTo>
                    <a:pt x="204" y="266"/>
                  </a:lnTo>
                  <a:lnTo>
                    <a:pt x="193" y="270"/>
                  </a:lnTo>
                  <a:lnTo>
                    <a:pt x="176" y="279"/>
                  </a:lnTo>
                  <a:lnTo>
                    <a:pt x="167" y="285"/>
                  </a:lnTo>
                  <a:lnTo>
                    <a:pt x="149" y="294"/>
                  </a:lnTo>
                  <a:lnTo>
                    <a:pt x="140" y="298"/>
                  </a:lnTo>
                  <a:lnTo>
                    <a:pt x="133" y="304"/>
                  </a:lnTo>
                  <a:lnTo>
                    <a:pt x="115" y="313"/>
                  </a:lnTo>
                  <a:lnTo>
                    <a:pt x="107" y="319"/>
                  </a:lnTo>
                  <a:lnTo>
                    <a:pt x="90" y="328"/>
                  </a:lnTo>
                  <a:lnTo>
                    <a:pt x="82" y="334"/>
                  </a:lnTo>
                  <a:lnTo>
                    <a:pt x="75" y="338"/>
                  </a:lnTo>
                  <a:lnTo>
                    <a:pt x="66" y="342"/>
                  </a:lnTo>
                  <a:lnTo>
                    <a:pt x="58" y="348"/>
                  </a:lnTo>
                  <a:lnTo>
                    <a:pt x="51" y="353"/>
                  </a:lnTo>
                  <a:lnTo>
                    <a:pt x="42" y="359"/>
                  </a:lnTo>
                  <a:lnTo>
                    <a:pt x="34" y="363"/>
                  </a:lnTo>
                  <a:lnTo>
                    <a:pt x="27" y="369"/>
                  </a:lnTo>
                  <a:lnTo>
                    <a:pt x="19" y="373"/>
                  </a:lnTo>
                  <a:lnTo>
                    <a:pt x="11" y="379"/>
                  </a:lnTo>
                  <a:lnTo>
                    <a:pt x="4" y="384"/>
                  </a:lnTo>
                  <a:lnTo>
                    <a:pt x="0" y="38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26292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uestion mark on green pastel background">
            <a:extLst>
              <a:ext uri="{FF2B5EF4-FFF2-40B4-BE49-F238E27FC236}">
                <a16:creationId xmlns:a16="http://schemas.microsoft.com/office/drawing/2014/main" id="{F2898CD4-BE23-4B82-B0CA-EDC62C05E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11" y="585537"/>
            <a:ext cx="10002252" cy="5179677"/>
          </a:xfrm>
          <a:prstGeom prst="rect">
            <a:avLst/>
          </a:prstGeom>
        </p:spPr>
      </p:pic>
      <p:grpSp>
        <p:nvGrpSpPr>
          <p:cNvPr id="2" name="Group 37">
            <a:extLst>
              <a:ext uri="{FF2B5EF4-FFF2-40B4-BE49-F238E27FC236}">
                <a16:creationId xmlns:a16="http://schemas.microsoft.com/office/drawing/2014/main" id="{B7DA8634-F414-4D6F-BF99-D603D6BB3C5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676400" cy="3248025"/>
            <a:chOff x="0" y="0"/>
            <a:chExt cx="1056" cy="2046"/>
          </a:xfrm>
        </p:grpSpPr>
        <p:sp>
          <p:nvSpPr>
            <p:cNvPr id="3" name="Freeform 32">
              <a:extLst>
                <a:ext uri="{FF2B5EF4-FFF2-40B4-BE49-F238E27FC236}">
                  <a16:creationId xmlns:a16="http://schemas.microsoft.com/office/drawing/2014/main" id="{30EC5A8B-18AB-46C6-82F6-4188FC65A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56" cy="711"/>
            </a:xfrm>
            <a:custGeom>
              <a:avLst/>
              <a:gdLst>
                <a:gd name="T0" fmla="*/ 1 w 1923"/>
                <a:gd name="T1" fmla="*/ 0 h 1256"/>
                <a:gd name="T2" fmla="*/ 1 w 1923"/>
                <a:gd name="T3" fmla="*/ 1 h 1256"/>
                <a:gd name="T4" fmla="*/ 1 w 1923"/>
                <a:gd name="T5" fmla="*/ 1 h 1256"/>
                <a:gd name="T6" fmla="*/ 1 w 1923"/>
                <a:gd name="T7" fmla="*/ 1 h 1256"/>
                <a:gd name="T8" fmla="*/ 1 w 1923"/>
                <a:gd name="T9" fmla="*/ 1 h 1256"/>
                <a:gd name="T10" fmla="*/ 1 w 1923"/>
                <a:gd name="T11" fmla="*/ 1 h 1256"/>
                <a:gd name="T12" fmla="*/ 1 w 1923"/>
                <a:gd name="T13" fmla="*/ 1 h 1256"/>
                <a:gd name="T14" fmla="*/ 1 w 1923"/>
                <a:gd name="T15" fmla="*/ 1 h 1256"/>
                <a:gd name="T16" fmla="*/ 1 w 1923"/>
                <a:gd name="T17" fmla="*/ 1 h 1256"/>
                <a:gd name="T18" fmla="*/ 1 w 1923"/>
                <a:gd name="T19" fmla="*/ 1 h 1256"/>
                <a:gd name="T20" fmla="*/ 1 w 1923"/>
                <a:gd name="T21" fmla="*/ 1 h 1256"/>
                <a:gd name="T22" fmla="*/ 1 w 1923"/>
                <a:gd name="T23" fmla="*/ 1 h 1256"/>
                <a:gd name="T24" fmla="*/ 1 w 1923"/>
                <a:gd name="T25" fmla="*/ 1 h 1256"/>
                <a:gd name="T26" fmla="*/ 1 w 1923"/>
                <a:gd name="T27" fmla="*/ 1 h 1256"/>
                <a:gd name="T28" fmla="*/ 1 w 1923"/>
                <a:gd name="T29" fmla="*/ 1 h 1256"/>
                <a:gd name="T30" fmla="*/ 1 w 1923"/>
                <a:gd name="T31" fmla="*/ 1 h 1256"/>
                <a:gd name="T32" fmla="*/ 1 w 1923"/>
                <a:gd name="T33" fmla="*/ 1 h 1256"/>
                <a:gd name="T34" fmla="*/ 1 w 1923"/>
                <a:gd name="T35" fmla="*/ 1 h 1256"/>
                <a:gd name="T36" fmla="*/ 1 w 1923"/>
                <a:gd name="T37" fmla="*/ 1 h 1256"/>
                <a:gd name="T38" fmla="*/ 1 w 1923"/>
                <a:gd name="T39" fmla="*/ 1 h 1256"/>
                <a:gd name="T40" fmla="*/ 1 w 1923"/>
                <a:gd name="T41" fmla="*/ 1 h 1256"/>
                <a:gd name="T42" fmla="*/ 1 w 1923"/>
                <a:gd name="T43" fmla="*/ 1 h 1256"/>
                <a:gd name="T44" fmla="*/ 1 w 1923"/>
                <a:gd name="T45" fmla="*/ 1 h 1256"/>
                <a:gd name="T46" fmla="*/ 1 w 1923"/>
                <a:gd name="T47" fmla="*/ 1 h 1256"/>
                <a:gd name="T48" fmla="*/ 1 w 1923"/>
                <a:gd name="T49" fmla="*/ 1 h 1256"/>
                <a:gd name="T50" fmla="*/ 1 w 1923"/>
                <a:gd name="T51" fmla="*/ 1 h 1256"/>
                <a:gd name="T52" fmla="*/ 1 w 1923"/>
                <a:gd name="T53" fmla="*/ 1 h 1256"/>
                <a:gd name="T54" fmla="*/ 1 w 1923"/>
                <a:gd name="T55" fmla="*/ 1 h 1256"/>
                <a:gd name="T56" fmla="*/ 1 w 1923"/>
                <a:gd name="T57" fmla="*/ 1 h 1256"/>
                <a:gd name="T58" fmla="*/ 1 w 1923"/>
                <a:gd name="T59" fmla="*/ 1 h 1256"/>
                <a:gd name="T60" fmla="*/ 1 w 1923"/>
                <a:gd name="T61" fmla="*/ 1 h 1256"/>
                <a:gd name="T62" fmla="*/ 1 w 1923"/>
                <a:gd name="T63" fmla="*/ 1 h 1256"/>
                <a:gd name="T64" fmla="*/ 1 w 1923"/>
                <a:gd name="T65" fmla="*/ 1 h 1256"/>
                <a:gd name="T66" fmla="*/ 1 w 1923"/>
                <a:gd name="T67" fmla="*/ 1 h 1256"/>
                <a:gd name="T68" fmla="*/ 1 w 1923"/>
                <a:gd name="T69" fmla="*/ 1 h 1256"/>
                <a:gd name="T70" fmla="*/ 1 w 1923"/>
                <a:gd name="T71" fmla="*/ 1 h 1256"/>
                <a:gd name="T72" fmla="*/ 1 w 1923"/>
                <a:gd name="T73" fmla="*/ 1 h 1256"/>
                <a:gd name="T74" fmla="*/ 1 w 1923"/>
                <a:gd name="T75" fmla="*/ 1 h 1256"/>
                <a:gd name="T76" fmla="*/ 1 w 1923"/>
                <a:gd name="T77" fmla="*/ 1 h 1256"/>
                <a:gd name="T78" fmla="*/ 1 w 1923"/>
                <a:gd name="T79" fmla="*/ 1 h 1256"/>
                <a:gd name="T80" fmla="*/ 1 w 1923"/>
                <a:gd name="T81" fmla="*/ 1 h 1256"/>
                <a:gd name="T82" fmla="*/ 1 w 1923"/>
                <a:gd name="T83" fmla="*/ 1 h 1256"/>
                <a:gd name="T84" fmla="*/ 1 w 1923"/>
                <a:gd name="T85" fmla="*/ 1 h 1256"/>
                <a:gd name="T86" fmla="*/ 1 w 1923"/>
                <a:gd name="T87" fmla="*/ 1 h 1256"/>
                <a:gd name="T88" fmla="*/ 1 w 1923"/>
                <a:gd name="T89" fmla="*/ 1 h 1256"/>
                <a:gd name="T90" fmla="*/ 1 w 1923"/>
                <a:gd name="T91" fmla="*/ 1 h 1256"/>
                <a:gd name="T92" fmla="*/ 1 w 1923"/>
                <a:gd name="T93" fmla="*/ 1 h 1256"/>
                <a:gd name="T94" fmla="*/ 1 w 1923"/>
                <a:gd name="T95" fmla="*/ 1 h 1256"/>
                <a:gd name="T96" fmla="*/ 1 w 1923"/>
                <a:gd name="T97" fmla="*/ 1 h 1256"/>
                <a:gd name="T98" fmla="*/ 1 w 1923"/>
                <a:gd name="T99" fmla="*/ 1 h 1256"/>
                <a:gd name="T100" fmla="*/ 0 w 1923"/>
                <a:gd name="T101" fmla="*/ 1 h 12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923" h="1256">
                  <a:moveTo>
                    <a:pt x="0" y="1256"/>
                  </a:moveTo>
                  <a:lnTo>
                    <a:pt x="0" y="0"/>
                  </a:lnTo>
                  <a:lnTo>
                    <a:pt x="1923" y="0"/>
                  </a:lnTo>
                  <a:lnTo>
                    <a:pt x="1896" y="21"/>
                  </a:lnTo>
                  <a:lnTo>
                    <a:pt x="1868" y="41"/>
                  </a:lnTo>
                  <a:lnTo>
                    <a:pt x="1855" y="51"/>
                  </a:lnTo>
                  <a:lnTo>
                    <a:pt x="1841" y="62"/>
                  </a:lnTo>
                  <a:lnTo>
                    <a:pt x="1829" y="72"/>
                  </a:lnTo>
                  <a:lnTo>
                    <a:pt x="1815" y="82"/>
                  </a:lnTo>
                  <a:lnTo>
                    <a:pt x="1802" y="93"/>
                  </a:lnTo>
                  <a:lnTo>
                    <a:pt x="1788" y="103"/>
                  </a:lnTo>
                  <a:lnTo>
                    <a:pt x="1763" y="123"/>
                  </a:lnTo>
                  <a:lnTo>
                    <a:pt x="1749" y="132"/>
                  </a:lnTo>
                  <a:lnTo>
                    <a:pt x="1724" y="153"/>
                  </a:lnTo>
                  <a:lnTo>
                    <a:pt x="1711" y="163"/>
                  </a:lnTo>
                  <a:lnTo>
                    <a:pt x="1700" y="173"/>
                  </a:lnTo>
                  <a:lnTo>
                    <a:pt x="1687" y="184"/>
                  </a:lnTo>
                  <a:lnTo>
                    <a:pt x="1674" y="192"/>
                  </a:lnTo>
                  <a:lnTo>
                    <a:pt x="1662" y="203"/>
                  </a:lnTo>
                  <a:lnTo>
                    <a:pt x="1650" y="213"/>
                  </a:lnTo>
                  <a:lnTo>
                    <a:pt x="1638" y="223"/>
                  </a:lnTo>
                  <a:lnTo>
                    <a:pt x="1626" y="234"/>
                  </a:lnTo>
                  <a:lnTo>
                    <a:pt x="1614" y="242"/>
                  </a:lnTo>
                  <a:lnTo>
                    <a:pt x="1591" y="263"/>
                  </a:lnTo>
                  <a:lnTo>
                    <a:pt x="1578" y="272"/>
                  </a:lnTo>
                  <a:lnTo>
                    <a:pt x="1555" y="292"/>
                  </a:lnTo>
                  <a:lnTo>
                    <a:pt x="1544" y="301"/>
                  </a:lnTo>
                  <a:lnTo>
                    <a:pt x="1521" y="322"/>
                  </a:lnTo>
                  <a:lnTo>
                    <a:pt x="1510" y="331"/>
                  </a:lnTo>
                  <a:lnTo>
                    <a:pt x="1500" y="341"/>
                  </a:lnTo>
                  <a:lnTo>
                    <a:pt x="1488" y="351"/>
                  </a:lnTo>
                  <a:lnTo>
                    <a:pt x="1477" y="360"/>
                  </a:lnTo>
                  <a:lnTo>
                    <a:pt x="1467" y="370"/>
                  </a:lnTo>
                  <a:lnTo>
                    <a:pt x="1457" y="379"/>
                  </a:lnTo>
                  <a:lnTo>
                    <a:pt x="1445" y="389"/>
                  </a:lnTo>
                  <a:lnTo>
                    <a:pt x="1435" y="398"/>
                  </a:lnTo>
                  <a:lnTo>
                    <a:pt x="1425" y="408"/>
                  </a:lnTo>
                  <a:lnTo>
                    <a:pt x="1414" y="419"/>
                  </a:lnTo>
                  <a:lnTo>
                    <a:pt x="1404" y="428"/>
                  </a:lnTo>
                  <a:lnTo>
                    <a:pt x="1394" y="438"/>
                  </a:lnTo>
                  <a:lnTo>
                    <a:pt x="1373" y="455"/>
                  </a:lnTo>
                  <a:lnTo>
                    <a:pt x="1368" y="461"/>
                  </a:lnTo>
                  <a:lnTo>
                    <a:pt x="1358" y="470"/>
                  </a:lnTo>
                  <a:lnTo>
                    <a:pt x="1348" y="480"/>
                  </a:lnTo>
                  <a:lnTo>
                    <a:pt x="1339" y="489"/>
                  </a:lnTo>
                  <a:lnTo>
                    <a:pt x="1329" y="500"/>
                  </a:lnTo>
                  <a:lnTo>
                    <a:pt x="1320" y="508"/>
                  </a:lnTo>
                  <a:lnTo>
                    <a:pt x="1310" y="519"/>
                  </a:lnTo>
                  <a:lnTo>
                    <a:pt x="1301" y="527"/>
                  </a:lnTo>
                  <a:lnTo>
                    <a:pt x="1291" y="536"/>
                  </a:lnTo>
                  <a:lnTo>
                    <a:pt x="1282" y="547"/>
                  </a:lnTo>
                  <a:lnTo>
                    <a:pt x="1265" y="564"/>
                  </a:lnTo>
                  <a:lnTo>
                    <a:pt x="1256" y="574"/>
                  </a:lnTo>
                  <a:lnTo>
                    <a:pt x="1238" y="592"/>
                  </a:lnTo>
                  <a:lnTo>
                    <a:pt x="1229" y="601"/>
                  </a:lnTo>
                  <a:lnTo>
                    <a:pt x="1220" y="611"/>
                  </a:lnTo>
                  <a:lnTo>
                    <a:pt x="1213" y="620"/>
                  </a:lnTo>
                  <a:lnTo>
                    <a:pt x="1195" y="638"/>
                  </a:lnTo>
                  <a:lnTo>
                    <a:pt x="1187" y="648"/>
                  </a:lnTo>
                  <a:lnTo>
                    <a:pt x="1179" y="657"/>
                  </a:lnTo>
                  <a:lnTo>
                    <a:pt x="1163" y="674"/>
                  </a:lnTo>
                  <a:lnTo>
                    <a:pt x="1155" y="683"/>
                  </a:lnTo>
                  <a:lnTo>
                    <a:pt x="1147" y="693"/>
                  </a:lnTo>
                  <a:lnTo>
                    <a:pt x="1132" y="711"/>
                  </a:lnTo>
                  <a:lnTo>
                    <a:pt x="1117" y="729"/>
                  </a:lnTo>
                  <a:lnTo>
                    <a:pt x="1109" y="738"/>
                  </a:lnTo>
                  <a:lnTo>
                    <a:pt x="1103" y="746"/>
                  </a:lnTo>
                  <a:lnTo>
                    <a:pt x="1088" y="764"/>
                  </a:lnTo>
                  <a:lnTo>
                    <a:pt x="1081" y="773"/>
                  </a:lnTo>
                  <a:lnTo>
                    <a:pt x="1074" y="782"/>
                  </a:lnTo>
                  <a:lnTo>
                    <a:pt x="1061" y="799"/>
                  </a:lnTo>
                  <a:lnTo>
                    <a:pt x="1053" y="808"/>
                  </a:lnTo>
                  <a:lnTo>
                    <a:pt x="1041" y="826"/>
                  </a:lnTo>
                  <a:lnTo>
                    <a:pt x="1028" y="843"/>
                  </a:lnTo>
                  <a:lnTo>
                    <a:pt x="1015" y="861"/>
                  </a:lnTo>
                  <a:lnTo>
                    <a:pt x="1009" y="870"/>
                  </a:lnTo>
                  <a:lnTo>
                    <a:pt x="1004" y="879"/>
                  </a:lnTo>
                  <a:lnTo>
                    <a:pt x="1000" y="883"/>
                  </a:lnTo>
                  <a:lnTo>
                    <a:pt x="986" y="886"/>
                  </a:lnTo>
                  <a:lnTo>
                    <a:pt x="971" y="889"/>
                  </a:lnTo>
                  <a:lnTo>
                    <a:pt x="943" y="895"/>
                  </a:lnTo>
                  <a:lnTo>
                    <a:pt x="929" y="898"/>
                  </a:lnTo>
                  <a:lnTo>
                    <a:pt x="916" y="902"/>
                  </a:lnTo>
                  <a:lnTo>
                    <a:pt x="888" y="908"/>
                  </a:lnTo>
                  <a:lnTo>
                    <a:pt x="860" y="914"/>
                  </a:lnTo>
                  <a:lnTo>
                    <a:pt x="846" y="917"/>
                  </a:lnTo>
                  <a:lnTo>
                    <a:pt x="833" y="921"/>
                  </a:lnTo>
                  <a:lnTo>
                    <a:pt x="819" y="924"/>
                  </a:lnTo>
                  <a:lnTo>
                    <a:pt x="807" y="927"/>
                  </a:lnTo>
                  <a:lnTo>
                    <a:pt x="793" y="930"/>
                  </a:lnTo>
                  <a:lnTo>
                    <a:pt x="780" y="934"/>
                  </a:lnTo>
                  <a:lnTo>
                    <a:pt x="766" y="937"/>
                  </a:lnTo>
                  <a:lnTo>
                    <a:pt x="741" y="943"/>
                  </a:lnTo>
                  <a:lnTo>
                    <a:pt x="728" y="948"/>
                  </a:lnTo>
                  <a:lnTo>
                    <a:pt x="715" y="951"/>
                  </a:lnTo>
                  <a:lnTo>
                    <a:pt x="702" y="954"/>
                  </a:lnTo>
                  <a:lnTo>
                    <a:pt x="689" y="958"/>
                  </a:lnTo>
                  <a:lnTo>
                    <a:pt x="677" y="961"/>
                  </a:lnTo>
                  <a:lnTo>
                    <a:pt x="665" y="965"/>
                  </a:lnTo>
                  <a:lnTo>
                    <a:pt x="640" y="971"/>
                  </a:lnTo>
                  <a:lnTo>
                    <a:pt x="627" y="976"/>
                  </a:lnTo>
                  <a:lnTo>
                    <a:pt x="616" y="978"/>
                  </a:lnTo>
                  <a:lnTo>
                    <a:pt x="603" y="983"/>
                  </a:lnTo>
                  <a:lnTo>
                    <a:pt x="592" y="986"/>
                  </a:lnTo>
                  <a:lnTo>
                    <a:pt x="579" y="990"/>
                  </a:lnTo>
                  <a:lnTo>
                    <a:pt x="568" y="993"/>
                  </a:lnTo>
                  <a:lnTo>
                    <a:pt x="556" y="998"/>
                  </a:lnTo>
                  <a:lnTo>
                    <a:pt x="544" y="1001"/>
                  </a:lnTo>
                  <a:lnTo>
                    <a:pt x="521" y="1009"/>
                  </a:lnTo>
                  <a:lnTo>
                    <a:pt x="510" y="1012"/>
                  </a:lnTo>
                  <a:lnTo>
                    <a:pt x="498" y="1017"/>
                  </a:lnTo>
                  <a:lnTo>
                    <a:pt x="487" y="1020"/>
                  </a:lnTo>
                  <a:lnTo>
                    <a:pt x="464" y="1028"/>
                  </a:lnTo>
                  <a:lnTo>
                    <a:pt x="454" y="1031"/>
                  </a:lnTo>
                  <a:lnTo>
                    <a:pt x="431" y="1040"/>
                  </a:lnTo>
                  <a:lnTo>
                    <a:pt x="421" y="1045"/>
                  </a:lnTo>
                  <a:lnTo>
                    <a:pt x="415" y="1046"/>
                  </a:lnTo>
                  <a:lnTo>
                    <a:pt x="405" y="1050"/>
                  </a:lnTo>
                  <a:lnTo>
                    <a:pt x="393" y="1053"/>
                  </a:lnTo>
                  <a:lnTo>
                    <a:pt x="373" y="1062"/>
                  </a:lnTo>
                  <a:lnTo>
                    <a:pt x="362" y="1067"/>
                  </a:lnTo>
                  <a:lnTo>
                    <a:pt x="352" y="1071"/>
                  </a:lnTo>
                  <a:lnTo>
                    <a:pt x="341" y="1074"/>
                  </a:lnTo>
                  <a:lnTo>
                    <a:pt x="321" y="1083"/>
                  </a:lnTo>
                  <a:lnTo>
                    <a:pt x="301" y="1092"/>
                  </a:lnTo>
                  <a:lnTo>
                    <a:pt x="292" y="1096"/>
                  </a:lnTo>
                  <a:lnTo>
                    <a:pt x="272" y="1105"/>
                  </a:lnTo>
                  <a:lnTo>
                    <a:pt x="263" y="1109"/>
                  </a:lnTo>
                  <a:lnTo>
                    <a:pt x="253" y="1114"/>
                  </a:lnTo>
                  <a:lnTo>
                    <a:pt x="244" y="1118"/>
                  </a:lnTo>
                  <a:lnTo>
                    <a:pt x="234" y="1122"/>
                  </a:lnTo>
                  <a:lnTo>
                    <a:pt x="216" y="1131"/>
                  </a:lnTo>
                  <a:lnTo>
                    <a:pt x="206" y="1136"/>
                  </a:lnTo>
                  <a:lnTo>
                    <a:pt x="188" y="1144"/>
                  </a:lnTo>
                  <a:lnTo>
                    <a:pt x="171" y="1153"/>
                  </a:lnTo>
                  <a:lnTo>
                    <a:pt x="153" y="1162"/>
                  </a:lnTo>
                  <a:lnTo>
                    <a:pt x="145" y="1167"/>
                  </a:lnTo>
                  <a:lnTo>
                    <a:pt x="137" y="1171"/>
                  </a:lnTo>
                  <a:lnTo>
                    <a:pt x="128" y="1177"/>
                  </a:lnTo>
                  <a:lnTo>
                    <a:pt x="120" y="1181"/>
                  </a:lnTo>
                  <a:lnTo>
                    <a:pt x="111" y="1186"/>
                  </a:lnTo>
                  <a:lnTo>
                    <a:pt x="104" y="1190"/>
                  </a:lnTo>
                  <a:lnTo>
                    <a:pt x="95" y="1194"/>
                  </a:lnTo>
                  <a:lnTo>
                    <a:pt x="87" y="1200"/>
                  </a:lnTo>
                  <a:lnTo>
                    <a:pt x="78" y="1205"/>
                  </a:lnTo>
                  <a:lnTo>
                    <a:pt x="63" y="1214"/>
                  </a:lnTo>
                  <a:lnTo>
                    <a:pt x="56" y="1219"/>
                  </a:lnTo>
                  <a:lnTo>
                    <a:pt x="40" y="1228"/>
                  </a:lnTo>
                  <a:lnTo>
                    <a:pt x="33" y="1234"/>
                  </a:lnTo>
                  <a:lnTo>
                    <a:pt x="18" y="1243"/>
                  </a:lnTo>
                  <a:lnTo>
                    <a:pt x="11" y="1249"/>
                  </a:lnTo>
                  <a:lnTo>
                    <a:pt x="4" y="1253"/>
                  </a:lnTo>
                  <a:lnTo>
                    <a:pt x="0" y="1256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Freeform 33">
              <a:extLst>
                <a:ext uri="{FF2B5EF4-FFF2-40B4-BE49-F238E27FC236}">
                  <a16:creationId xmlns:a16="http://schemas.microsoft.com/office/drawing/2014/main" id="{D3921E8F-F583-4F25-8954-6766D075B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0"/>
              <a:ext cx="570" cy="1566"/>
            </a:xfrm>
            <a:custGeom>
              <a:avLst/>
              <a:gdLst>
                <a:gd name="T0" fmla="*/ 1 w 994"/>
                <a:gd name="T1" fmla="*/ 1 h 2765"/>
                <a:gd name="T2" fmla="*/ 1 w 994"/>
                <a:gd name="T3" fmla="*/ 1 h 2765"/>
                <a:gd name="T4" fmla="*/ 1 w 994"/>
                <a:gd name="T5" fmla="*/ 1 h 2765"/>
                <a:gd name="T6" fmla="*/ 1 w 994"/>
                <a:gd name="T7" fmla="*/ 1 h 2765"/>
                <a:gd name="T8" fmla="*/ 1 w 994"/>
                <a:gd name="T9" fmla="*/ 1 h 2765"/>
                <a:gd name="T10" fmla="*/ 1 w 994"/>
                <a:gd name="T11" fmla="*/ 1 h 2765"/>
                <a:gd name="T12" fmla="*/ 1 w 994"/>
                <a:gd name="T13" fmla="*/ 1 h 2765"/>
                <a:gd name="T14" fmla="*/ 1 w 994"/>
                <a:gd name="T15" fmla="*/ 1 h 2765"/>
                <a:gd name="T16" fmla="*/ 1 w 994"/>
                <a:gd name="T17" fmla="*/ 1 h 2765"/>
                <a:gd name="T18" fmla="*/ 1 w 994"/>
                <a:gd name="T19" fmla="*/ 1 h 2765"/>
                <a:gd name="T20" fmla="*/ 1 w 994"/>
                <a:gd name="T21" fmla="*/ 1 h 2765"/>
                <a:gd name="T22" fmla="*/ 1 w 994"/>
                <a:gd name="T23" fmla="*/ 1 h 2765"/>
                <a:gd name="T24" fmla="*/ 1 w 994"/>
                <a:gd name="T25" fmla="*/ 1 h 2765"/>
                <a:gd name="T26" fmla="*/ 1 w 994"/>
                <a:gd name="T27" fmla="*/ 1 h 2765"/>
                <a:gd name="T28" fmla="*/ 1 w 994"/>
                <a:gd name="T29" fmla="*/ 1 h 2765"/>
                <a:gd name="T30" fmla="*/ 1 w 994"/>
                <a:gd name="T31" fmla="*/ 1 h 2765"/>
                <a:gd name="T32" fmla="*/ 1 w 994"/>
                <a:gd name="T33" fmla="*/ 1 h 2765"/>
                <a:gd name="T34" fmla="*/ 1 w 994"/>
                <a:gd name="T35" fmla="*/ 1 h 2765"/>
                <a:gd name="T36" fmla="*/ 1 w 994"/>
                <a:gd name="T37" fmla="*/ 1 h 2765"/>
                <a:gd name="T38" fmla="*/ 1 w 994"/>
                <a:gd name="T39" fmla="*/ 1 h 2765"/>
                <a:gd name="T40" fmla="*/ 1 w 994"/>
                <a:gd name="T41" fmla="*/ 1 h 2765"/>
                <a:gd name="T42" fmla="*/ 1 w 994"/>
                <a:gd name="T43" fmla="*/ 1 h 2765"/>
                <a:gd name="T44" fmla="*/ 1 w 994"/>
                <a:gd name="T45" fmla="*/ 1 h 2765"/>
                <a:gd name="T46" fmla="*/ 1 w 994"/>
                <a:gd name="T47" fmla="*/ 1 h 2765"/>
                <a:gd name="T48" fmla="*/ 1 w 994"/>
                <a:gd name="T49" fmla="*/ 1 h 2765"/>
                <a:gd name="T50" fmla="*/ 1 w 994"/>
                <a:gd name="T51" fmla="*/ 1 h 2765"/>
                <a:gd name="T52" fmla="*/ 1 w 994"/>
                <a:gd name="T53" fmla="*/ 1 h 2765"/>
                <a:gd name="T54" fmla="*/ 1 w 994"/>
                <a:gd name="T55" fmla="*/ 1 h 2765"/>
                <a:gd name="T56" fmla="*/ 1 w 994"/>
                <a:gd name="T57" fmla="*/ 1 h 2765"/>
                <a:gd name="T58" fmla="*/ 1 w 994"/>
                <a:gd name="T59" fmla="*/ 1 h 2765"/>
                <a:gd name="T60" fmla="*/ 1 w 994"/>
                <a:gd name="T61" fmla="*/ 1 h 2765"/>
                <a:gd name="T62" fmla="*/ 1 w 994"/>
                <a:gd name="T63" fmla="*/ 1 h 2765"/>
                <a:gd name="T64" fmla="*/ 1 w 994"/>
                <a:gd name="T65" fmla="*/ 1 h 2765"/>
                <a:gd name="T66" fmla="*/ 1 w 994"/>
                <a:gd name="T67" fmla="*/ 1 h 2765"/>
                <a:gd name="T68" fmla="*/ 1 w 994"/>
                <a:gd name="T69" fmla="*/ 1 h 2765"/>
                <a:gd name="T70" fmla="*/ 1 w 994"/>
                <a:gd name="T71" fmla="*/ 1 h 2765"/>
                <a:gd name="T72" fmla="*/ 1 w 994"/>
                <a:gd name="T73" fmla="*/ 1 h 2765"/>
                <a:gd name="T74" fmla="*/ 1 w 994"/>
                <a:gd name="T75" fmla="*/ 1 h 2765"/>
                <a:gd name="T76" fmla="*/ 1 w 994"/>
                <a:gd name="T77" fmla="*/ 1 h 2765"/>
                <a:gd name="T78" fmla="*/ 1 w 994"/>
                <a:gd name="T79" fmla="*/ 1 h 2765"/>
                <a:gd name="T80" fmla="*/ 1 w 994"/>
                <a:gd name="T81" fmla="*/ 1 h 2765"/>
                <a:gd name="T82" fmla="*/ 1 w 994"/>
                <a:gd name="T83" fmla="*/ 1 h 2765"/>
                <a:gd name="T84" fmla="*/ 1 w 994"/>
                <a:gd name="T85" fmla="*/ 1 h 2765"/>
                <a:gd name="T86" fmla="*/ 1 w 994"/>
                <a:gd name="T87" fmla="*/ 1 h 2765"/>
                <a:gd name="T88" fmla="*/ 1 w 994"/>
                <a:gd name="T89" fmla="*/ 1 h 2765"/>
                <a:gd name="T90" fmla="*/ 1 w 994"/>
                <a:gd name="T91" fmla="*/ 1 h 2765"/>
                <a:gd name="T92" fmla="*/ 1 w 994"/>
                <a:gd name="T93" fmla="*/ 1 h 2765"/>
                <a:gd name="T94" fmla="*/ 1 w 994"/>
                <a:gd name="T95" fmla="*/ 1 h 2765"/>
                <a:gd name="T96" fmla="*/ 1 w 994"/>
                <a:gd name="T97" fmla="*/ 1 h 2765"/>
                <a:gd name="T98" fmla="*/ 1 w 994"/>
                <a:gd name="T99" fmla="*/ 1 h 2765"/>
                <a:gd name="T100" fmla="*/ 1 w 994"/>
                <a:gd name="T101" fmla="*/ 1 h 2765"/>
                <a:gd name="T102" fmla="*/ 1 w 994"/>
                <a:gd name="T103" fmla="*/ 1 h 27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94" h="2765">
                  <a:moveTo>
                    <a:pt x="0" y="386"/>
                  </a:moveTo>
                  <a:lnTo>
                    <a:pt x="0" y="2765"/>
                  </a:lnTo>
                  <a:lnTo>
                    <a:pt x="5" y="2695"/>
                  </a:lnTo>
                  <a:lnTo>
                    <a:pt x="8" y="2659"/>
                  </a:lnTo>
                  <a:lnTo>
                    <a:pt x="11" y="2624"/>
                  </a:lnTo>
                  <a:lnTo>
                    <a:pt x="14" y="2590"/>
                  </a:lnTo>
                  <a:lnTo>
                    <a:pt x="21" y="2520"/>
                  </a:lnTo>
                  <a:lnTo>
                    <a:pt x="24" y="2486"/>
                  </a:lnTo>
                  <a:lnTo>
                    <a:pt x="29" y="2452"/>
                  </a:lnTo>
                  <a:lnTo>
                    <a:pt x="33" y="2417"/>
                  </a:lnTo>
                  <a:lnTo>
                    <a:pt x="37" y="2383"/>
                  </a:lnTo>
                  <a:lnTo>
                    <a:pt x="42" y="2349"/>
                  </a:lnTo>
                  <a:lnTo>
                    <a:pt x="46" y="2315"/>
                  </a:lnTo>
                  <a:lnTo>
                    <a:pt x="56" y="2248"/>
                  </a:lnTo>
                  <a:lnTo>
                    <a:pt x="61" y="2214"/>
                  </a:lnTo>
                  <a:lnTo>
                    <a:pt x="66" y="2182"/>
                  </a:lnTo>
                  <a:lnTo>
                    <a:pt x="72" y="2148"/>
                  </a:lnTo>
                  <a:lnTo>
                    <a:pt x="77" y="2114"/>
                  </a:lnTo>
                  <a:lnTo>
                    <a:pt x="83" y="2082"/>
                  </a:lnTo>
                  <a:lnTo>
                    <a:pt x="89" y="2050"/>
                  </a:lnTo>
                  <a:lnTo>
                    <a:pt x="95" y="2016"/>
                  </a:lnTo>
                  <a:lnTo>
                    <a:pt x="101" y="1983"/>
                  </a:lnTo>
                  <a:lnTo>
                    <a:pt x="109" y="1951"/>
                  </a:lnTo>
                  <a:lnTo>
                    <a:pt x="121" y="1886"/>
                  </a:lnTo>
                  <a:lnTo>
                    <a:pt x="137" y="1822"/>
                  </a:lnTo>
                  <a:lnTo>
                    <a:pt x="144" y="1790"/>
                  </a:lnTo>
                  <a:lnTo>
                    <a:pt x="152" y="1759"/>
                  </a:lnTo>
                  <a:lnTo>
                    <a:pt x="159" y="1726"/>
                  </a:lnTo>
                  <a:lnTo>
                    <a:pt x="167" y="1695"/>
                  </a:lnTo>
                  <a:lnTo>
                    <a:pt x="176" y="1663"/>
                  </a:lnTo>
                  <a:lnTo>
                    <a:pt x="183" y="1632"/>
                  </a:lnTo>
                  <a:lnTo>
                    <a:pt x="201" y="1571"/>
                  </a:lnTo>
                  <a:lnTo>
                    <a:pt x="219" y="1509"/>
                  </a:lnTo>
                  <a:lnTo>
                    <a:pt x="228" y="1478"/>
                  </a:lnTo>
                  <a:lnTo>
                    <a:pt x="238" y="1447"/>
                  </a:lnTo>
                  <a:lnTo>
                    <a:pt x="247" y="1416"/>
                  </a:lnTo>
                  <a:lnTo>
                    <a:pt x="257" y="1387"/>
                  </a:lnTo>
                  <a:lnTo>
                    <a:pt x="267" y="1356"/>
                  </a:lnTo>
                  <a:lnTo>
                    <a:pt x="277" y="1327"/>
                  </a:lnTo>
                  <a:lnTo>
                    <a:pt x="287" y="1296"/>
                  </a:lnTo>
                  <a:lnTo>
                    <a:pt x="297" y="1266"/>
                  </a:lnTo>
                  <a:lnTo>
                    <a:pt x="304" y="1250"/>
                  </a:lnTo>
                  <a:lnTo>
                    <a:pt x="315" y="1221"/>
                  </a:lnTo>
                  <a:lnTo>
                    <a:pt x="325" y="1192"/>
                  </a:lnTo>
                  <a:lnTo>
                    <a:pt x="348" y="1133"/>
                  </a:lnTo>
                  <a:lnTo>
                    <a:pt x="371" y="1074"/>
                  </a:lnTo>
                  <a:lnTo>
                    <a:pt x="383" y="1046"/>
                  </a:lnTo>
                  <a:lnTo>
                    <a:pt x="395" y="1017"/>
                  </a:lnTo>
                  <a:lnTo>
                    <a:pt x="407" y="987"/>
                  </a:lnTo>
                  <a:lnTo>
                    <a:pt x="419" y="959"/>
                  </a:lnTo>
                  <a:lnTo>
                    <a:pt x="431" y="932"/>
                  </a:lnTo>
                  <a:lnTo>
                    <a:pt x="444" y="902"/>
                  </a:lnTo>
                  <a:lnTo>
                    <a:pt x="458" y="874"/>
                  </a:lnTo>
                  <a:lnTo>
                    <a:pt x="470" y="846"/>
                  </a:lnTo>
                  <a:lnTo>
                    <a:pt x="484" y="818"/>
                  </a:lnTo>
                  <a:lnTo>
                    <a:pt x="497" y="790"/>
                  </a:lnTo>
                  <a:lnTo>
                    <a:pt x="511" y="763"/>
                  </a:lnTo>
                  <a:lnTo>
                    <a:pt x="525" y="736"/>
                  </a:lnTo>
                  <a:lnTo>
                    <a:pt x="553" y="680"/>
                  </a:lnTo>
                  <a:lnTo>
                    <a:pt x="567" y="654"/>
                  </a:lnTo>
                  <a:lnTo>
                    <a:pt x="582" y="626"/>
                  </a:lnTo>
                  <a:lnTo>
                    <a:pt x="597" y="599"/>
                  </a:lnTo>
                  <a:lnTo>
                    <a:pt x="611" y="573"/>
                  </a:lnTo>
                  <a:lnTo>
                    <a:pt x="626" y="547"/>
                  </a:lnTo>
                  <a:lnTo>
                    <a:pt x="641" y="519"/>
                  </a:lnTo>
                  <a:lnTo>
                    <a:pt x="656" y="492"/>
                  </a:lnTo>
                  <a:lnTo>
                    <a:pt x="673" y="466"/>
                  </a:lnTo>
                  <a:lnTo>
                    <a:pt x="688" y="441"/>
                  </a:lnTo>
                  <a:lnTo>
                    <a:pt x="721" y="388"/>
                  </a:lnTo>
                  <a:lnTo>
                    <a:pt x="737" y="363"/>
                  </a:lnTo>
                  <a:lnTo>
                    <a:pt x="754" y="336"/>
                  </a:lnTo>
                  <a:lnTo>
                    <a:pt x="770" y="312"/>
                  </a:lnTo>
                  <a:lnTo>
                    <a:pt x="787" y="285"/>
                  </a:lnTo>
                  <a:lnTo>
                    <a:pt x="803" y="260"/>
                  </a:lnTo>
                  <a:lnTo>
                    <a:pt x="838" y="210"/>
                  </a:lnTo>
                  <a:lnTo>
                    <a:pt x="874" y="160"/>
                  </a:lnTo>
                  <a:lnTo>
                    <a:pt x="909" y="110"/>
                  </a:lnTo>
                  <a:lnTo>
                    <a:pt x="928" y="85"/>
                  </a:lnTo>
                  <a:lnTo>
                    <a:pt x="946" y="62"/>
                  </a:lnTo>
                  <a:lnTo>
                    <a:pt x="965" y="37"/>
                  </a:lnTo>
                  <a:lnTo>
                    <a:pt x="984" y="13"/>
                  </a:lnTo>
                  <a:lnTo>
                    <a:pt x="994" y="0"/>
                  </a:lnTo>
                  <a:lnTo>
                    <a:pt x="966" y="6"/>
                  </a:lnTo>
                  <a:lnTo>
                    <a:pt x="952" y="9"/>
                  </a:lnTo>
                  <a:lnTo>
                    <a:pt x="938" y="13"/>
                  </a:lnTo>
                  <a:lnTo>
                    <a:pt x="926" y="16"/>
                  </a:lnTo>
                  <a:lnTo>
                    <a:pt x="898" y="22"/>
                  </a:lnTo>
                  <a:lnTo>
                    <a:pt x="885" y="25"/>
                  </a:lnTo>
                  <a:lnTo>
                    <a:pt x="871" y="29"/>
                  </a:lnTo>
                  <a:lnTo>
                    <a:pt x="859" y="32"/>
                  </a:lnTo>
                  <a:lnTo>
                    <a:pt x="845" y="35"/>
                  </a:lnTo>
                  <a:lnTo>
                    <a:pt x="832" y="38"/>
                  </a:lnTo>
                  <a:lnTo>
                    <a:pt x="818" y="43"/>
                  </a:lnTo>
                  <a:lnTo>
                    <a:pt x="793" y="49"/>
                  </a:lnTo>
                  <a:lnTo>
                    <a:pt x="780" y="53"/>
                  </a:lnTo>
                  <a:lnTo>
                    <a:pt x="768" y="56"/>
                  </a:lnTo>
                  <a:lnTo>
                    <a:pt x="755" y="60"/>
                  </a:lnTo>
                  <a:lnTo>
                    <a:pt x="730" y="66"/>
                  </a:lnTo>
                  <a:lnTo>
                    <a:pt x="717" y="71"/>
                  </a:lnTo>
                  <a:lnTo>
                    <a:pt x="704" y="74"/>
                  </a:lnTo>
                  <a:lnTo>
                    <a:pt x="692" y="78"/>
                  </a:lnTo>
                  <a:lnTo>
                    <a:pt x="679" y="81"/>
                  </a:lnTo>
                  <a:lnTo>
                    <a:pt x="668" y="85"/>
                  </a:lnTo>
                  <a:lnTo>
                    <a:pt x="655" y="88"/>
                  </a:lnTo>
                  <a:lnTo>
                    <a:pt x="644" y="93"/>
                  </a:lnTo>
                  <a:lnTo>
                    <a:pt x="631" y="96"/>
                  </a:lnTo>
                  <a:lnTo>
                    <a:pt x="620" y="100"/>
                  </a:lnTo>
                  <a:lnTo>
                    <a:pt x="607" y="103"/>
                  </a:lnTo>
                  <a:lnTo>
                    <a:pt x="584" y="112"/>
                  </a:lnTo>
                  <a:lnTo>
                    <a:pt x="572" y="115"/>
                  </a:lnTo>
                  <a:lnTo>
                    <a:pt x="560" y="119"/>
                  </a:lnTo>
                  <a:lnTo>
                    <a:pt x="549" y="122"/>
                  </a:lnTo>
                  <a:lnTo>
                    <a:pt x="526" y="131"/>
                  </a:lnTo>
                  <a:lnTo>
                    <a:pt x="515" y="134"/>
                  </a:lnTo>
                  <a:lnTo>
                    <a:pt x="492" y="143"/>
                  </a:lnTo>
                  <a:lnTo>
                    <a:pt x="482" y="147"/>
                  </a:lnTo>
                  <a:lnTo>
                    <a:pt x="470" y="150"/>
                  </a:lnTo>
                  <a:lnTo>
                    <a:pt x="459" y="154"/>
                  </a:lnTo>
                  <a:lnTo>
                    <a:pt x="449" y="159"/>
                  </a:lnTo>
                  <a:lnTo>
                    <a:pt x="438" y="163"/>
                  </a:lnTo>
                  <a:lnTo>
                    <a:pt x="427" y="166"/>
                  </a:lnTo>
                  <a:lnTo>
                    <a:pt x="421" y="169"/>
                  </a:lnTo>
                  <a:lnTo>
                    <a:pt x="411" y="173"/>
                  </a:lnTo>
                  <a:lnTo>
                    <a:pt x="400" y="178"/>
                  </a:lnTo>
                  <a:lnTo>
                    <a:pt x="389" y="182"/>
                  </a:lnTo>
                  <a:lnTo>
                    <a:pt x="379" y="185"/>
                  </a:lnTo>
                  <a:lnTo>
                    <a:pt x="368" y="190"/>
                  </a:lnTo>
                  <a:lnTo>
                    <a:pt x="348" y="198"/>
                  </a:lnTo>
                  <a:lnTo>
                    <a:pt x="328" y="207"/>
                  </a:lnTo>
                  <a:lnTo>
                    <a:pt x="307" y="216"/>
                  </a:lnTo>
                  <a:lnTo>
                    <a:pt x="298" y="220"/>
                  </a:lnTo>
                  <a:lnTo>
                    <a:pt x="278" y="229"/>
                  </a:lnTo>
                  <a:lnTo>
                    <a:pt x="269" y="234"/>
                  </a:lnTo>
                  <a:lnTo>
                    <a:pt x="249" y="242"/>
                  </a:lnTo>
                  <a:lnTo>
                    <a:pt x="231" y="251"/>
                  </a:lnTo>
                  <a:lnTo>
                    <a:pt x="221" y="257"/>
                  </a:lnTo>
                  <a:lnTo>
                    <a:pt x="204" y="266"/>
                  </a:lnTo>
                  <a:lnTo>
                    <a:pt x="193" y="270"/>
                  </a:lnTo>
                  <a:lnTo>
                    <a:pt x="176" y="279"/>
                  </a:lnTo>
                  <a:lnTo>
                    <a:pt x="167" y="285"/>
                  </a:lnTo>
                  <a:lnTo>
                    <a:pt x="149" y="294"/>
                  </a:lnTo>
                  <a:lnTo>
                    <a:pt x="140" y="298"/>
                  </a:lnTo>
                  <a:lnTo>
                    <a:pt x="133" y="304"/>
                  </a:lnTo>
                  <a:lnTo>
                    <a:pt x="115" y="313"/>
                  </a:lnTo>
                  <a:lnTo>
                    <a:pt x="107" y="319"/>
                  </a:lnTo>
                  <a:lnTo>
                    <a:pt x="90" y="328"/>
                  </a:lnTo>
                  <a:lnTo>
                    <a:pt x="82" y="334"/>
                  </a:lnTo>
                  <a:lnTo>
                    <a:pt x="75" y="338"/>
                  </a:lnTo>
                  <a:lnTo>
                    <a:pt x="66" y="342"/>
                  </a:lnTo>
                  <a:lnTo>
                    <a:pt x="58" y="348"/>
                  </a:lnTo>
                  <a:lnTo>
                    <a:pt x="51" y="353"/>
                  </a:lnTo>
                  <a:lnTo>
                    <a:pt x="42" y="359"/>
                  </a:lnTo>
                  <a:lnTo>
                    <a:pt x="34" y="363"/>
                  </a:lnTo>
                  <a:lnTo>
                    <a:pt x="27" y="369"/>
                  </a:lnTo>
                  <a:lnTo>
                    <a:pt x="19" y="373"/>
                  </a:lnTo>
                  <a:lnTo>
                    <a:pt x="11" y="379"/>
                  </a:lnTo>
                  <a:lnTo>
                    <a:pt x="4" y="384"/>
                  </a:lnTo>
                  <a:lnTo>
                    <a:pt x="0" y="38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79ECC372-BA98-44C8-AA5E-1A6779A3A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378" y="1752767"/>
            <a:ext cx="8923421" cy="362935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          Questions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423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17C45-AB60-4A0C-8777-E2B435B39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50664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Guthrie works with the communities we serve to help each person attain optimal, life-long health and well-being. We will do so by providing integrated, clinically-advanced services that prevent, diagnose, and treat disease, within an environment of compassion, learning, and discovery.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Improving Health through Clinical Excellence and Compassion; Every Patient. Every Time.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Patient-Centeredness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Teamwork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Excellence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7">
            <a:extLst>
              <a:ext uri="{FF2B5EF4-FFF2-40B4-BE49-F238E27FC236}">
                <a16:creationId xmlns:a16="http://schemas.microsoft.com/office/drawing/2014/main" id="{B55404D9-D6AF-488A-8F5E-1DABE85E8F7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676400" cy="3248025"/>
            <a:chOff x="0" y="0"/>
            <a:chExt cx="1056" cy="2046"/>
          </a:xfrm>
        </p:grpSpPr>
        <p:sp>
          <p:nvSpPr>
            <p:cNvPr id="4" name="Freeform 32">
              <a:extLst>
                <a:ext uri="{FF2B5EF4-FFF2-40B4-BE49-F238E27FC236}">
                  <a16:creationId xmlns:a16="http://schemas.microsoft.com/office/drawing/2014/main" id="{521F11CD-1432-4587-BD8A-1B2ABBA6E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56" cy="711"/>
            </a:xfrm>
            <a:custGeom>
              <a:avLst/>
              <a:gdLst>
                <a:gd name="T0" fmla="*/ 1 w 1923"/>
                <a:gd name="T1" fmla="*/ 0 h 1256"/>
                <a:gd name="T2" fmla="*/ 1 w 1923"/>
                <a:gd name="T3" fmla="*/ 1 h 1256"/>
                <a:gd name="T4" fmla="*/ 1 w 1923"/>
                <a:gd name="T5" fmla="*/ 1 h 1256"/>
                <a:gd name="T6" fmla="*/ 1 w 1923"/>
                <a:gd name="T7" fmla="*/ 1 h 1256"/>
                <a:gd name="T8" fmla="*/ 1 w 1923"/>
                <a:gd name="T9" fmla="*/ 1 h 1256"/>
                <a:gd name="T10" fmla="*/ 1 w 1923"/>
                <a:gd name="T11" fmla="*/ 1 h 1256"/>
                <a:gd name="T12" fmla="*/ 1 w 1923"/>
                <a:gd name="T13" fmla="*/ 1 h 1256"/>
                <a:gd name="T14" fmla="*/ 1 w 1923"/>
                <a:gd name="T15" fmla="*/ 1 h 1256"/>
                <a:gd name="T16" fmla="*/ 1 w 1923"/>
                <a:gd name="T17" fmla="*/ 1 h 1256"/>
                <a:gd name="T18" fmla="*/ 1 w 1923"/>
                <a:gd name="T19" fmla="*/ 1 h 1256"/>
                <a:gd name="T20" fmla="*/ 1 w 1923"/>
                <a:gd name="T21" fmla="*/ 1 h 1256"/>
                <a:gd name="T22" fmla="*/ 1 w 1923"/>
                <a:gd name="T23" fmla="*/ 1 h 1256"/>
                <a:gd name="T24" fmla="*/ 1 w 1923"/>
                <a:gd name="T25" fmla="*/ 1 h 1256"/>
                <a:gd name="T26" fmla="*/ 1 w 1923"/>
                <a:gd name="T27" fmla="*/ 1 h 1256"/>
                <a:gd name="T28" fmla="*/ 1 w 1923"/>
                <a:gd name="T29" fmla="*/ 1 h 1256"/>
                <a:gd name="T30" fmla="*/ 1 w 1923"/>
                <a:gd name="T31" fmla="*/ 1 h 1256"/>
                <a:gd name="T32" fmla="*/ 1 w 1923"/>
                <a:gd name="T33" fmla="*/ 1 h 1256"/>
                <a:gd name="T34" fmla="*/ 1 w 1923"/>
                <a:gd name="T35" fmla="*/ 1 h 1256"/>
                <a:gd name="T36" fmla="*/ 1 w 1923"/>
                <a:gd name="T37" fmla="*/ 1 h 1256"/>
                <a:gd name="T38" fmla="*/ 1 w 1923"/>
                <a:gd name="T39" fmla="*/ 1 h 1256"/>
                <a:gd name="T40" fmla="*/ 1 w 1923"/>
                <a:gd name="T41" fmla="*/ 1 h 1256"/>
                <a:gd name="T42" fmla="*/ 1 w 1923"/>
                <a:gd name="T43" fmla="*/ 1 h 1256"/>
                <a:gd name="T44" fmla="*/ 1 w 1923"/>
                <a:gd name="T45" fmla="*/ 1 h 1256"/>
                <a:gd name="T46" fmla="*/ 1 w 1923"/>
                <a:gd name="T47" fmla="*/ 1 h 1256"/>
                <a:gd name="T48" fmla="*/ 1 w 1923"/>
                <a:gd name="T49" fmla="*/ 1 h 1256"/>
                <a:gd name="T50" fmla="*/ 1 w 1923"/>
                <a:gd name="T51" fmla="*/ 1 h 1256"/>
                <a:gd name="T52" fmla="*/ 1 w 1923"/>
                <a:gd name="T53" fmla="*/ 1 h 1256"/>
                <a:gd name="T54" fmla="*/ 1 w 1923"/>
                <a:gd name="T55" fmla="*/ 1 h 1256"/>
                <a:gd name="T56" fmla="*/ 1 w 1923"/>
                <a:gd name="T57" fmla="*/ 1 h 1256"/>
                <a:gd name="T58" fmla="*/ 1 w 1923"/>
                <a:gd name="T59" fmla="*/ 1 h 1256"/>
                <a:gd name="T60" fmla="*/ 1 w 1923"/>
                <a:gd name="T61" fmla="*/ 1 h 1256"/>
                <a:gd name="T62" fmla="*/ 1 w 1923"/>
                <a:gd name="T63" fmla="*/ 1 h 1256"/>
                <a:gd name="T64" fmla="*/ 1 w 1923"/>
                <a:gd name="T65" fmla="*/ 1 h 1256"/>
                <a:gd name="T66" fmla="*/ 1 w 1923"/>
                <a:gd name="T67" fmla="*/ 1 h 1256"/>
                <a:gd name="T68" fmla="*/ 1 w 1923"/>
                <a:gd name="T69" fmla="*/ 1 h 1256"/>
                <a:gd name="T70" fmla="*/ 1 w 1923"/>
                <a:gd name="T71" fmla="*/ 1 h 1256"/>
                <a:gd name="T72" fmla="*/ 1 w 1923"/>
                <a:gd name="T73" fmla="*/ 1 h 1256"/>
                <a:gd name="T74" fmla="*/ 1 w 1923"/>
                <a:gd name="T75" fmla="*/ 1 h 1256"/>
                <a:gd name="T76" fmla="*/ 1 w 1923"/>
                <a:gd name="T77" fmla="*/ 1 h 1256"/>
                <a:gd name="T78" fmla="*/ 1 w 1923"/>
                <a:gd name="T79" fmla="*/ 1 h 1256"/>
                <a:gd name="T80" fmla="*/ 1 w 1923"/>
                <a:gd name="T81" fmla="*/ 1 h 1256"/>
                <a:gd name="T82" fmla="*/ 1 w 1923"/>
                <a:gd name="T83" fmla="*/ 1 h 1256"/>
                <a:gd name="T84" fmla="*/ 1 w 1923"/>
                <a:gd name="T85" fmla="*/ 1 h 1256"/>
                <a:gd name="T86" fmla="*/ 1 w 1923"/>
                <a:gd name="T87" fmla="*/ 1 h 1256"/>
                <a:gd name="T88" fmla="*/ 1 w 1923"/>
                <a:gd name="T89" fmla="*/ 1 h 1256"/>
                <a:gd name="T90" fmla="*/ 1 w 1923"/>
                <a:gd name="T91" fmla="*/ 1 h 1256"/>
                <a:gd name="T92" fmla="*/ 1 w 1923"/>
                <a:gd name="T93" fmla="*/ 1 h 1256"/>
                <a:gd name="T94" fmla="*/ 1 w 1923"/>
                <a:gd name="T95" fmla="*/ 1 h 1256"/>
                <a:gd name="T96" fmla="*/ 1 w 1923"/>
                <a:gd name="T97" fmla="*/ 1 h 1256"/>
                <a:gd name="T98" fmla="*/ 1 w 1923"/>
                <a:gd name="T99" fmla="*/ 1 h 1256"/>
                <a:gd name="T100" fmla="*/ 0 w 1923"/>
                <a:gd name="T101" fmla="*/ 1 h 12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923" h="1256">
                  <a:moveTo>
                    <a:pt x="0" y="1256"/>
                  </a:moveTo>
                  <a:lnTo>
                    <a:pt x="0" y="0"/>
                  </a:lnTo>
                  <a:lnTo>
                    <a:pt x="1923" y="0"/>
                  </a:lnTo>
                  <a:lnTo>
                    <a:pt x="1896" y="21"/>
                  </a:lnTo>
                  <a:lnTo>
                    <a:pt x="1868" y="41"/>
                  </a:lnTo>
                  <a:lnTo>
                    <a:pt x="1855" y="51"/>
                  </a:lnTo>
                  <a:lnTo>
                    <a:pt x="1841" y="62"/>
                  </a:lnTo>
                  <a:lnTo>
                    <a:pt x="1829" y="72"/>
                  </a:lnTo>
                  <a:lnTo>
                    <a:pt x="1815" y="82"/>
                  </a:lnTo>
                  <a:lnTo>
                    <a:pt x="1802" y="93"/>
                  </a:lnTo>
                  <a:lnTo>
                    <a:pt x="1788" y="103"/>
                  </a:lnTo>
                  <a:lnTo>
                    <a:pt x="1763" y="123"/>
                  </a:lnTo>
                  <a:lnTo>
                    <a:pt x="1749" y="132"/>
                  </a:lnTo>
                  <a:lnTo>
                    <a:pt x="1724" y="153"/>
                  </a:lnTo>
                  <a:lnTo>
                    <a:pt x="1711" y="163"/>
                  </a:lnTo>
                  <a:lnTo>
                    <a:pt x="1700" y="173"/>
                  </a:lnTo>
                  <a:lnTo>
                    <a:pt x="1687" y="184"/>
                  </a:lnTo>
                  <a:lnTo>
                    <a:pt x="1674" y="192"/>
                  </a:lnTo>
                  <a:lnTo>
                    <a:pt x="1662" y="203"/>
                  </a:lnTo>
                  <a:lnTo>
                    <a:pt x="1650" y="213"/>
                  </a:lnTo>
                  <a:lnTo>
                    <a:pt x="1638" y="223"/>
                  </a:lnTo>
                  <a:lnTo>
                    <a:pt x="1626" y="234"/>
                  </a:lnTo>
                  <a:lnTo>
                    <a:pt x="1614" y="242"/>
                  </a:lnTo>
                  <a:lnTo>
                    <a:pt x="1591" y="263"/>
                  </a:lnTo>
                  <a:lnTo>
                    <a:pt x="1578" y="272"/>
                  </a:lnTo>
                  <a:lnTo>
                    <a:pt x="1555" y="292"/>
                  </a:lnTo>
                  <a:lnTo>
                    <a:pt x="1544" y="301"/>
                  </a:lnTo>
                  <a:lnTo>
                    <a:pt x="1521" y="322"/>
                  </a:lnTo>
                  <a:lnTo>
                    <a:pt x="1510" y="331"/>
                  </a:lnTo>
                  <a:lnTo>
                    <a:pt x="1500" y="341"/>
                  </a:lnTo>
                  <a:lnTo>
                    <a:pt x="1488" y="351"/>
                  </a:lnTo>
                  <a:lnTo>
                    <a:pt x="1477" y="360"/>
                  </a:lnTo>
                  <a:lnTo>
                    <a:pt x="1467" y="370"/>
                  </a:lnTo>
                  <a:lnTo>
                    <a:pt x="1457" y="379"/>
                  </a:lnTo>
                  <a:lnTo>
                    <a:pt x="1445" y="389"/>
                  </a:lnTo>
                  <a:lnTo>
                    <a:pt x="1435" y="398"/>
                  </a:lnTo>
                  <a:lnTo>
                    <a:pt x="1425" y="408"/>
                  </a:lnTo>
                  <a:lnTo>
                    <a:pt x="1414" y="419"/>
                  </a:lnTo>
                  <a:lnTo>
                    <a:pt x="1404" y="428"/>
                  </a:lnTo>
                  <a:lnTo>
                    <a:pt x="1394" y="438"/>
                  </a:lnTo>
                  <a:lnTo>
                    <a:pt x="1373" y="455"/>
                  </a:lnTo>
                  <a:lnTo>
                    <a:pt x="1368" y="461"/>
                  </a:lnTo>
                  <a:lnTo>
                    <a:pt x="1358" y="470"/>
                  </a:lnTo>
                  <a:lnTo>
                    <a:pt x="1348" y="480"/>
                  </a:lnTo>
                  <a:lnTo>
                    <a:pt x="1339" y="489"/>
                  </a:lnTo>
                  <a:lnTo>
                    <a:pt x="1329" y="500"/>
                  </a:lnTo>
                  <a:lnTo>
                    <a:pt x="1320" y="508"/>
                  </a:lnTo>
                  <a:lnTo>
                    <a:pt x="1310" y="519"/>
                  </a:lnTo>
                  <a:lnTo>
                    <a:pt x="1301" y="527"/>
                  </a:lnTo>
                  <a:lnTo>
                    <a:pt x="1291" y="536"/>
                  </a:lnTo>
                  <a:lnTo>
                    <a:pt x="1282" y="547"/>
                  </a:lnTo>
                  <a:lnTo>
                    <a:pt x="1265" y="564"/>
                  </a:lnTo>
                  <a:lnTo>
                    <a:pt x="1256" y="574"/>
                  </a:lnTo>
                  <a:lnTo>
                    <a:pt x="1238" y="592"/>
                  </a:lnTo>
                  <a:lnTo>
                    <a:pt x="1229" y="601"/>
                  </a:lnTo>
                  <a:lnTo>
                    <a:pt x="1220" y="611"/>
                  </a:lnTo>
                  <a:lnTo>
                    <a:pt x="1213" y="620"/>
                  </a:lnTo>
                  <a:lnTo>
                    <a:pt x="1195" y="638"/>
                  </a:lnTo>
                  <a:lnTo>
                    <a:pt x="1187" y="648"/>
                  </a:lnTo>
                  <a:lnTo>
                    <a:pt x="1179" y="657"/>
                  </a:lnTo>
                  <a:lnTo>
                    <a:pt x="1163" y="674"/>
                  </a:lnTo>
                  <a:lnTo>
                    <a:pt x="1155" y="683"/>
                  </a:lnTo>
                  <a:lnTo>
                    <a:pt x="1147" y="693"/>
                  </a:lnTo>
                  <a:lnTo>
                    <a:pt x="1132" y="711"/>
                  </a:lnTo>
                  <a:lnTo>
                    <a:pt x="1117" y="729"/>
                  </a:lnTo>
                  <a:lnTo>
                    <a:pt x="1109" y="738"/>
                  </a:lnTo>
                  <a:lnTo>
                    <a:pt x="1103" y="746"/>
                  </a:lnTo>
                  <a:lnTo>
                    <a:pt x="1088" y="764"/>
                  </a:lnTo>
                  <a:lnTo>
                    <a:pt x="1081" y="773"/>
                  </a:lnTo>
                  <a:lnTo>
                    <a:pt x="1074" y="782"/>
                  </a:lnTo>
                  <a:lnTo>
                    <a:pt x="1061" y="799"/>
                  </a:lnTo>
                  <a:lnTo>
                    <a:pt x="1053" y="808"/>
                  </a:lnTo>
                  <a:lnTo>
                    <a:pt x="1041" y="826"/>
                  </a:lnTo>
                  <a:lnTo>
                    <a:pt x="1028" y="843"/>
                  </a:lnTo>
                  <a:lnTo>
                    <a:pt x="1015" y="861"/>
                  </a:lnTo>
                  <a:lnTo>
                    <a:pt x="1009" y="870"/>
                  </a:lnTo>
                  <a:lnTo>
                    <a:pt x="1004" y="879"/>
                  </a:lnTo>
                  <a:lnTo>
                    <a:pt x="1000" y="883"/>
                  </a:lnTo>
                  <a:lnTo>
                    <a:pt x="986" y="886"/>
                  </a:lnTo>
                  <a:lnTo>
                    <a:pt x="971" y="889"/>
                  </a:lnTo>
                  <a:lnTo>
                    <a:pt x="943" y="895"/>
                  </a:lnTo>
                  <a:lnTo>
                    <a:pt x="929" y="898"/>
                  </a:lnTo>
                  <a:lnTo>
                    <a:pt x="916" y="902"/>
                  </a:lnTo>
                  <a:lnTo>
                    <a:pt x="888" y="908"/>
                  </a:lnTo>
                  <a:lnTo>
                    <a:pt x="860" y="914"/>
                  </a:lnTo>
                  <a:lnTo>
                    <a:pt x="846" y="917"/>
                  </a:lnTo>
                  <a:lnTo>
                    <a:pt x="833" y="921"/>
                  </a:lnTo>
                  <a:lnTo>
                    <a:pt x="819" y="924"/>
                  </a:lnTo>
                  <a:lnTo>
                    <a:pt x="807" y="927"/>
                  </a:lnTo>
                  <a:lnTo>
                    <a:pt x="793" y="930"/>
                  </a:lnTo>
                  <a:lnTo>
                    <a:pt x="780" y="934"/>
                  </a:lnTo>
                  <a:lnTo>
                    <a:pt x="766" y="937"/>
                  </a:lnTo>
                  <a:lnTo>
                    <a:pt x="741" y="943"/>
                  </a:lnTo>
                  <a:lnTo>
                    <a:pt x="728" y="948"/>
                  </a:lnTo>
                  <a:lnTo>
                    <a:pt x="715" y="951"/>
                  </a:lnTo>
                  <a:lnTo>
                    <a:pt x="702" y="954"/>
                  </a:lnTo>
                  <a:lnTo>
                    <a:pt x="689" y="958"/>
                  </a:lnTo>
                  <a:lnTo>
                    <a:pt x="677" y="961"/>
                  </a:lnTo>
                  <a:lnTo>
                    <a:pt x="665" y="965"/>
                  </a:lnTo>
                  <a:lnTo>
                    <a:pt x="640" y="971"/>
                  </a:lnTo>
                  <a:lnTo>
                    <a:pt x="627" y="976"/>
                  </a:lnTo>
                  <a:lnTo>
                    <a:pt x="616" y="978"/>
                  </a:lnTo>
                  <a:lnTo>
                    <a:pt x="603" y="983"/>
                  </a:lnTo>
                  <a:lnTo>
                    <a:pt x="592" y="986"/>
                  </a:lnTo>
                  <a:lnTo>
                    <a:pt x="579" y="990"/>
                  </a:lnTo>
                  <a:lnTo>
                    <a:pt x="568" y="993"/>
                  </a:lnTo>
                  <a:lnTo>
                    <a:pt x="556" y="998"/>
                  </a:lnTo>
                  <a:lnTo>
                    <a:pt x="544" y="1001"/>
                  </a:lnTo>
                  <a:lnTo>
                    <a:pt x="521" y="1009"/>
                  </a:lnTo>
                  <a:lnTo>
                    <a:pt x="510" y="1012"/>
                  </a:lnTo>
                  <a:lnTo>
                    <a:pt x="498" y="1017"/>
                  </a:lnTo>
                  <a:lnTo>
                    <a:pt x="487" y="1020"/>
                  </a:lnTo>
                  <a:lnTo>
                    <a:pt x="464" y="1028"/>
                  </a:lnTo>
                  <a:lnTo>
                    <a:pt x="454" y="1031"/>
                  </a:lnTo>
                  <a:lnTo>
                    <a:pt x="431" y="1040"/>
                  </a:lnTo>
                  <a:lnTo>
                    <a:pt x="421" y="1045"/>
                  </a:lnTo>
                  <a:lnTo>
                    <a:pt x="415" y="1046"/>
                  </a:lnTo>
                  <a:lnTo>
                    <a:pt x="405" y="1050"/>
                  </a:lnTo>
                  <a:lnTo>
                    <a:pt x="393" y="1053"/>
                  </a:lnTo>
                  <a:lnTo>
                    <a:pt x="373" y="1062"/>
                  </a:lnTo>
                  <a:lnTo>
                    <a:pt x="362" y="1067"/>
                  </a:lnTo>
                  <a:lnTo>
                    <a:pt x="352" y="1071"/>
                  </a:lnTo>
                  <a:lnTo>
                    <a:pt x="341" y="1074"/>
                  </a:lnTo>
                  <a:lnTo>
                    <a:pt x="321" y="1083"/>
                  </a:lnTo>
                  <a:lnTo>
                    <a:pt x="301" y="1092"/>
                  </a:lnTo>
                  <a:lnTo>
                    <a:pt x="292" y="1096"/>
                  </a:lnTo>
                  <a:lnTo>
                    <a:pt x="272" y="1105"/>
                  </a:lnTo>
                  <a:lnTo>
                    <a:pt x="263" y="1109"/>
                  </a:lnTo>
                  <a:lnTo>
                    <a:pt x="253" y="1114"/>
                  </a:lnTo>
                  <a:lnTo>
                    <a:pt x="244" y="1118"/>
                  </a:lnTo>
                  <a:lnTo>
                    <a:pt x="234" y="1122"/>
                  </a:lnTo>
                  <a:lnTo>
                    <a:pt x="216" y="1131"/>
                  </a:lnTo>
                  <a:lnTo>
                    <a:pt x="206" y="1136"/>
                  </a:lnTo>
                  <a:lnTo>
                    <a:pt x="188" y="1144"/>
                  </a:lnTo>
                  <a:lnTo>
                    <a:pt x="171" y="1153"/>
                  </a:lnTo>
                  <a:lnTo>
                    <a:pt x="153" y="1162"/>
                  </a:lnTo>
                  <a:lnTo>
                    <a:pt x="145" y="1167"/>
                  </a:lnTo>
                  <a:lnTo>
                    <a:pt x="137" y="1171"/>
                  </a:lnTo>
                  <a:lnTo>
                    <a:pt x="128" y="1177"/>
                  </a:lnTo>
                  <a:lnTo>
                    <a:pt x="120" y="1181"/>
                  </a:lnTo>
                  <a:lnTo>
                    <a:pt x="111" y="1186"/>
                  </a:lnTo>
                  <a:lnTo>
                    <a:pt x="104" y="1190"/>
                  </a:lnTo>
                  <a:lnTo>
                    <a:pt x="95" y="1194"/>
                  </a:lnTo>
                  <a:lnTo>
                    <a:pt x="87" y="1200"/>
                  </a:lnTo>
                  <a:lnTo>
                    <a:pt x="78" y="1205"/>
                  </a:lnTo>
                  <a:lnTo>
                    <a:pt x="63" y="1214"/>
                  </a:lnTo>
                  <a:lnTo>
                    <a:pt x="56" y="1219"/>
                  </a:lnTo>
                  <a:lnTo>
                    <a:pt x="40" y="1228"/>
                  </a:lnTo>
                  <a:lnTo>
                    <a:pt x="33" y="1234"/>
                  </a:lnTo>
                  <a:lnTo>
                    <a:pt x="18" y="1243"/>
                  </a:lnTo>
                  <a:lnTo>
                    <a:pt x="11" y="1249"/>
                  </a:lnTo>
                  <a:lnTo>
                    <a:pt x="4" y="1253"/>
                  </a:lnTo>
                  <a:lnTo>
                    <a:pt x="0" y="1256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Freeform 33">
              <a:extLst>
                <a:ext uri="{FF2B5EF4-FFF2-40B4-BE49-F238E27FC236}">
                  <a16:creationId xmlns:a16="http://schemas.microsoft.com/office/drawing/2014/main" id="{F8C94AED-0610-4283-BEAD-C3AD95155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0"/>
              <a:ext cx="570" cy="1566"/>
            </a:xfrm>
            <a:custGeom>
              <a:avLst/>
              <a:gdLst>
                <a:gd name="T0" fmla="*/ 1 w 994"/>
                <a:gd name="T1" fmla="*/ 1 h 2765"/>
                <a:gd name="T2" fmla="*/ 1 w 994"/>
                <a:gd name="T3" fmla="*/ 1 h 2765"/>
                <a:gd name="T4" fmla="*/ 1 w 994"/>
                <a:gd name="T5" fmla="*/ 1 h 2765"/>
                <a:gd name="T6" fmla="*/ 1 w 994"/>
                <a:gd name="T7" fmla="*/ 1 h 2765"/>
                <a:gd name="T8" fmla="*/ 1 w 994"/>
                <a:gd name="T9" fmla="*/ 1 h 2765"/>
                <a:gd name="T10" fmla="*/ 1 w 994"/>
                <a:gd name="T11" fmla="*/ 1 h 2765"/>
                <a:gd name="T12" fmla="*/ 1 w 994"/>
                <a:gd name="T13" fmla="*/ 1 h 2765"/>
                <a:gd name="T14" fmla="*/ 1 w 994"/>
                <a:gd name="T15" fmla="*/ 1 h 2765"/>
                <a:gd name="T16" fmla="*/ 1 w 994"/>
                <a:gd name="T17" fmla="*/ 1 h 2765"/>
                <a:gd name="T18" fmla="*/ 1 w 994"/>
                <a:gd name="T19" fmla="*/ 1 h 2765"/>
                <a:gd name="T20" fmla="*/ 1 w 994"/>
                <a:gd name="T21" fmla="*/ 1 h 2765"/>
                <a:gd name="T22" fmla="*/ 1 w 994"/>
                <a:gd name="T23" fmla="*/ 1 h 2765"/>
                <a:gd name="T24" fmla="*/ 1 w 994"/>
                <a:gd name="T25" fmla="*/ 1 h 2765"/>
                <a:gd name="T26" fmla="*/ 1 w 994"/>
                <a:gd name="T27" fmla="*/ 1 h 2765"/>
                <a:gd name="T28" fmla="*/ 1 w 994"/>
                <a:gd name="T29" fmla="*/ 1 h 2765"/>
                <a:gd name="T30" fmla="*/ 1 w 994"/>
                <a:gd name="T31" fmla="*/ 1 h 2765"/>
                <a:gd name="T32" fmla="*/ 1 w 994"/>
                <a:gd name="T33" fmla="*/ 1 h 2765"/>
                <a:gd name="T34" fmla="*/ 1 w 994"/>
                <a:gd name="T35" fmla="*/ 1 h 2765"/>
                <a:gd name="T36" fmla="*/ 1 w 994"/>
                <a:gd name="T37" fmla="*/ 1 h 2765"/>
                <a:gd name="T38" fmla="*/ 1 w 994"/>
                <a:gd name="T39" fmla="*/ 1 h 2765"/>
                <a:gd name="T40" fmla="*/ 1 w 994"/>
                <a:gd name="T41" fmla="*/ 1 h 2765"/>
                <a:gd name="T42" fmla="*/ 1 w 994"/>
                <a:gd name="T43" fmla="*/ 1 h 2765"/>
                <a:gd name="T44" fmla="*/ 1 w 994"/>
                <a:gd name="T45" fmla="*/ 1 h 2765"/>
                <a:gd name="T46" fmla="*/ 1 w 994"/>
                <a:gd name="T47" fmla="*/ 1 h 2765"/>
                <a:gd name="T48" fmla="*/ 1 w 994"/>
                <a:gd name="T49" fmla="*/ 1 h 2765"/>
                <a:gd name="T50" fmla="*/ 1 w 994"/>
                <a:gd name="T51" fmla="*/ 1 h 2765"/>
                <a:gd name="T52" fmla="*/ 1 w 994"/>
                <a:gd name="T53" fmla="*/ 1 h 2765"/>
                <a:gd name="T54" fmla="*/ 1 w 994"/>
                <a:gd name="T55" fmla="*/ 1 h 2765"/>
                <a:gd name="T56" fmla="*/ 1 w 994"/>
                <a:gd name="T57" fmla="*/ 1 h 2765"/>
                <a:gd name="T58" fmla="*/ 1 w 994"/>
                <a:gd name="T59" fmla="*/ 1 h 2765"/>
                <a:gd name="T60" fmla="*/ 1 w 994"/>
                <a:gd name="T61" fmla="*/ 1 h 2765"/>
                <a:gd name="T62" fmla="*/ 1 w 994"/>
                <a:gd name="T63" fmla="*/ 1 h 2765"/>
                <a:gd name="T64" fmla="*/ 1 w 994"/>
                <a:gd name="T65" fmla="*/ 1 h 2765"/>
                <a:gd name="T66" fmla="*/ 1 w 994"/>
                <a:gd name="T67" fmla="*/ 1 h 2765"/>
                <a:gd name="T68" fmla="*/ 1 w 994"/>
                <a:gd name="T69" fmla="*/ 1 h 2765"/>
                <a:gd name="T70" fmla="*/ 1 w 994"/>
                <a:gd name="T71" fmla="*/ 1 h 2765"/>
                <a:gd name="T72" fmla="*/ 1 w 994"/>
                <a:gd name="T73" fmla="*/ 1 h 2765"/>
                <a:gd name="T74" fmla="*/ 1 w 994"/>
                <a:gd name="T75" fmla="*/ 1 h 2765"/>
                <a:gd name="T76" fmla="*/ 1 w 994"/>
                <a:gd name="T77" fmla="*/ 1 h 2765"/>
                <a:gd name="T78" fmla="*/ 1 w 994"/>
                <a:gd name="T79" fmla="*/ 1 h 2765"/>
                <a:gd name="T80" fmla="*/ 1 w 994"/>
                <a:gd name="T81" fmla="*/ 1 h 2765"/>
                <a:gd name="T82" fmla="*/ 1 w 994"/>
                <a:gd name="T83" fmla="*/ 1 h 2765"/>
                <a:gd name="T84" fmla="*/ 1 w 994"/>
                <a:gd name="T85" fmla="*/ 1 h 2765"/>
                <a:gd name="T86" fmla="*/ 1 w 994"/>
                <a:gd name="T87" fmla="*/ 1 h 2765"/>
                <a:gd name="T88" fmla="*/ 1 w 994"/>
                <a:gd name="T89" fmla="*/ 1 h 2765"/>
                <a:gd name="T90" fmla="*/ 1 w 994"/>
                <a:gd name="T91" fmla="*/ 1 h 2765"/>
                <a:gd name="T92" fmla="*/ 1 w 994"/>
                <a:gd name="T93" fmla="*/ 1 h 2765"/>
                <a:gd name="T94" fmla="*/ 1 w 994"/>
                <a:gd name="T95" fmla="*/ 1 h 2765"/>
                <a:gd name="T96" fmla="*/ 1 w 994"/>
                <a:gd name="T97" fmla="*/ 1 h 2765"/>
                <a:gd name="T98" fmla="*/ 1 w 994"/>
                <a:gd name="T99" fmla="*/ 1 h 2765"/>
                <a:gd name="T100" fmla="*/ 1 w 994"/>
                <a:gd name="T101" fmla="*/ 1 h 2765"/>
                <a:gd name="T102" fmla="*/ 1 w 994"/>
                <a:gd name="T103" fmla="*/ 1 h 27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94" h="2765">
                  <a:moveTo>
                    <a:pt x="0" y="386"/>
                  </a:moveTo>
                  <a:lnTo>
                    <a:pt x="0" y="2765"/>
                  </a:lnTo>
                  <a:lnTo>
                    <a:pt x="5" y="2695"/>
                  </a:lnTo>
                  <a:lnTo>
                    <a:pt x="8" y="2659"/>
                  </a:lnTo>
                  <a:lnTo>
                    <a:pt x="11" y="2624"/>
                  </a:lnTo>
                  <a:lnTo>
                    <a:pt x="14" y="2590"/>
                  </a:lnTo>
                  <a:lnTo>
                    <a:pt x="21" y="2520"/>
                  </a:lnTo>
                  <a:lnTo>
                    <a:pt x="24" y="2486"/>
                  </a:lnTo>
                  <a:lnTo>
                    <a:pt x="29" y="2452"/>
                  </a:lnTo>
                  <a:lnTo>
                    <a:pt x="33" y="2417"/>
                  </a:lnTo>
                  <a:lnTo>
                    <a:pt x="37" y="2383"/>
                  </a:lnTo>
                  <a:lnTo>
                    <a:pt x="42" y="2349"/>
                  </a:lnTo>
                  <a:lnTo>
                    <a:pt x="46" y="2315"/>
                  </a:lnTo>
                  <a:lnTo>
                    <a:pt x="56" y="2248"/>
                  </a:lnTo>
                  <a:lnTo>
                    <a:pt x="61" y="2214"/>
                  </a:lnTo>
                  <a:lnTo>
                    <a:pt x="66" y="2182"/>
                  </a:lnTo>
                  <a:lnTo>
                    <a:pt x="72" y="2148"/>
                  </a:lnTo>
                  <a:lnTo>
                    <a:pt x="77" y="2114"/>
                  </a:lnTo>
                  <a:lnTo>
                    <a:pt x="83" y="2082"/>
                  </a:lnTo>
                  <a:lnTo>
                    <a:pt x="89" y="2050"/>
                  </a:lnTo>
                  <a:lnTo>
                    <a:pt x="95" y="2016"/>
                  </a:lnTo>
                  <a:lnTo>
                    <a:pt x="101" y="1983"/>
                  </a:lnTo>
                  <a:lnTo>
                    <a:pt x="109" y="1951"/>
                  </a:lnTo>
                  <a:lnTo>
                    <a:pt x="121" y="1886"/>
                  </a:lnTo>
                  <a:lnTo>
                    <a:pt x="137" y="1822"/>
                  </a:lnTo>
                  <a:lnTo>
                    <a:pt x="144" y="1790"/>
                  </a:lnTo>
                  <a:lnTo>
                    <a:pt x="152" y="1759"/>
                  </a:lnTo>
                  <a:lnTo>
                    <a:pt x="159" y="1726"/>
                  </a:lnTo>
                  <a:lnTo>
                    <a:pt x="167" y="1695"/>
                  </a:lnTo>
                  <a:lnTo>
                    <a:pt x="176" y="1663"/>
                  </a:lnTo>
                  <a:lnTo>
                    <a:pt x="183" y="1632"/>
                  </a:lnTo>
                  <a:lnTo>
                    <a:pt x="201" y="1571"/>
                  </a:lnTo>
                  <a:lnTo>
                    <a:pt x="219" y="1509"/>
                  </a:lnTo>
                  <a:lnTo>
                    <a:pt x="228" y="1478"/>
                  </a:lnTo>
                  <a:lnTo>
                    <a:pt x="238" y="1447"/>
                  </a:lnTo>
                  <a:lnTo>
                    <a:pt x="247" y="1416"/>
                  </a:lnTo>
                  <a:lnTo>
                    <a:pt x="257" y="1387"/>
                  </a:lnTo>
                  <a:lnTo>
                    <a:pt x="267" y="1356"/>
                  </a:lnTo>
                  <a:lnTo>
                    <a:pt x="277" y="1327"/>
                  </a:lnTo>
                  <a:lnTo>
                    <a:pt x="287" y="1296"/>
                  </a:lnTo>
                  <a:lnTo>
                    <a:pt x="297" y="1266"/>
                  </a:lnTo>
                  <a:lnTo>
                    <a:pt x="304" y="1250"/>
                  </a:lnTo>
                  <a:lnTo>
                    <a:pt x="315" y="1221"/>
                  </a:lnTo>
                  <a:lnTo>
                    <a:pt x="325" y="1192"/>
                  </a:lnTo>
                  <a:lnTo>
                    <a:pt x="348" y="1133"/>
                  </a:lnTo>
                  <a:lnTo>
                    <a:pt x="371" y="1074"/>
                  </a:lnTo>
                  <a:lnTo>
                    <a:pt x="383" y="1046"/>
                  </a:lnTo>
                  <a:lnTo>
                    <a:pt x="395" y="1017"/>
                  </a:lnTo>
                  <a:lnTo>
                    <a:pt x="407" y="987"/>
                  </a:lnTo>
                  <a:lnTo>
                    <a:pt x="419" y="959"/>
                  </a:lnTo>
                  <a:lnTo>
                    <a:pt x="431" y="932"/>
                  </a:lnTo>
                  <a:lnTo>
                    <a:pt x="444" y="902"/>
                  </a:lnTo>
                  <a:lnTo>
                    <a:pt x="458" y="874"/>
                  </a:lnTo>
                  <a:lnTo>
                    <a:pt x="470" y="846"/>
                  </a:lnTo>
                  <a:lnTo>
                    <a:pt x="484" y="818"/>
                  </a:lnTo>
                  <a:lnTo>
                    <a:pt x="497" y="790"/>
                  </a:lnTo>
                  <a:lnTo>
                    <a:pt x="511" y="763"/>
                  </a:lnTo>
                  <a:lnTo>
                    <a:pt x="525" y="736"/>
                  </a:lnTo>
                  <a:lnTo>
                    <a:pt x="553" y="680"/>
                  </a:lnTo>
                  <a:lnTo>
                    <a:pt x="567" y="654"/>
                  </a:lnTo>
                  <a:lnTo>
                    <a:pt x="582" y="626"/>
                  </a:lnTo>
                  <a:lnTo>
                    <a:pt x="597" y="599"/>
                  </a:lnTo>
                  <a:lnTo>
                    <a:pt x="611" y="573"/>
                  </a:lnTo>
                  <a:lnTo>
                    <a:pt x="626" y="547"/>
                  </a:lnTo>
                  <a:lnTo>
                    <a:pt x="641" y="519"/>
                  </a:lnTo>
                  <a:lnTo>
                    <a:pt x="656" y="492"/>
                  </a:lnTo>
                  <a:lnTo>
                    <a:pt x="673" y="466"/>
                  </a:lnTo>
                  <a:lnTo>
                    <a:pt x="688" y="441"/>
                  </a:lnTo>
                  <a:lnTo>
                    <a:pt x="721" y="388"/>
                  </a:lnTo>
                  <a:lnTo>
                    <a:pt x="737" y="363"/>
                  </a:lnTo>
                  <a:lnTo>
                    <a:pt x="754" y="336"/>
                  </a:lnTo>
                  <a:lnTo>
                    <a:pt x="770" y="312"/>
                  </a:lnTo>
                  <a:lnTo>
                    <a:pt x="787" y="285"/>
                  </a:lnTo>
                  <a:lnTo>
                    <a:pt x="803" y="260"/>
                  </a:lnTo>
                  <a:lnTo>
                    <a:pt x="838" y="210"/>
                  </a:lnTo>
                  <a:lnTo>
                    <a:pt x="874" y="160"/>
                  </a:lnTo>
                  <a:lnTo>
                    <a:pt x="909" y="110"/>
                  </a:lnTo>
                  <a:lnTo>
                    <a:pt x="928" y="85"/>
                  </a:lnTo>
                  <a:lnTo>
                    <a:pt x="946" y="62"/>
                  </a:lnTo>
                  <a:lnTo>
                    <a:pt x="965" y="37"/>
                  </a:lnTo>
                  <a:lnTo>
                    <a:pt x="984" y="13"/>
                  </a:lnTo>
                  <a:lnTo>
                    <a:pt x="994" y="0"/>
                  </a:lnTo>
                  <a:lnTo>
                    <a:pt x="966" y="6"/>
                  </a:lnTo>
                  <a:lnTo>
                    <a:pt x="952" y="9"/>
                  </a:lnTo>
                  <a:lnTo>
                    <a:pt x="938" y="13"/>
                  </a:lnTo>
                  <a:lnTo>
                    <a:pt x="926" y="16"/>
                  </a:lnTo>
                  <a:lnTo>
                    <a:pt x="898" y="22"/>
                  </a:lnTo>
                  <a:lnTo>
                    <a:pt x="885" y="25"/>
                  </a:lnTo>
                  <a:lnTo>
                    <a:pt x="871" y="29"/>
                  </a:lnTo>
                  <a:lnTo>
                    <a:pt x="859" y="32"/>
                  </a:lnTo>
                  <a:lnTo>
                    <a:pt x="845" y="35"/>
                  </a:lnTo>
                  <a:lnTo>
                    <a:pt x="832" y="38"/>
                  </a:lnTo>
                  <a:lnTo>
                    <a:pt x="818" y="43"/>
                  </a:lnTo>
                  <a:lnTo>
                    <a:pt x="793" y="49"/>
                  </a:lnTo>
                  <a:lnTo>
                    <a:pt x="780" y="53"/>
                  </a:lnTo>
                  <a:lnTo>
                    <a:pt x="768" y="56"/>
                  </a:lnTo>
                  <a:lnTo>
                    <a:pt x="755" y="60"/>
                  </a:lnTo>
                  <a:lnTo>
                    <a:pt x="730" y="66"/>
                  </a:lnTo>
                  <a:lnTo>
                    <a:pt x="717" y="71"/>
                  </a:lnTo>
                  <a:lnTo>
                    <a:pt x="704" y="74"/>
                  </a:lnTo>
                  <a:lnTo>
                    <a:pt x="692" y="78"/>
                  </a:lnTo>
                  <a:lnTo>
                    <a:pt x="679" y="81"/>
                  </a:lnTo>
                  <a:lnTo>
                    <a:pt x="668" y="85"/>
                  </a:lnTo>
                  <a:lnTo>
                    <a:pt x="655" y="88"/>
                  </a:lnTo>
                  <a:lnTo>
                    <a:pt x="644" y="93"/>
                  </a:lnTo>
                  <a:lnTo>
                    <a:pt x="631" y="96"/>
                  </a:lnTo>
                  <a:lnTo>
                    <a:pt x="620" y="100"/>
                  </a:lnTo>
                  <a:lnTo>
                    <a:pt x="607" y="103"/>
                  </a:lnTo>
                  <a:lnTo>
                    <a:pt x="584" y="112"/>
                  </a:lnTo>
                  <a:lnTo>
                    <a:pt x="572" y="115"/>
                  </a:lnTo>
                  <a:lnTo>
                    <a:pt x="560" y="119"/>
                  </a:lnTo>
                  <a:lnTo>
                    <a:pt x="549" y="122"/>
                  </a:lnTo>
                  <a:lnTo>
                    <a:pt x="526" y="131"/>
                  </a:lnTo>
                  <a:lnTo>
                    <a:pt x="515" y="134"/>
                  </a:lnTo>
                  <a:lnTo>
                    <a:pt x="492" y="143"/>
                  </a:lnTo>
                  <a:lnTo>
                    <a:pt x="482" y="147"/>
                  </a:lnTo>
                  <a:lnTo>
                    <a:pt x="470" y="150"/>
                  </a:lnTo>
                  <a:lnTo>
                    <a:pt x="459" y="154"/>
                  </a:lnTo>
                  <a:lnTo>
                    <a:pt x="449" y="159"/>
                  </a:lnTo>
                  <a:lnTo>
                    <a:pt x="438" y="163"/>
                  </a:lnTo>
                  <a:lnTo>
                    <a:pt x="427" y="166"/>
                  </a:lnTo>
                  <a:lnTo>
                    <a:pt x="421" y="169"/>
                  </a:lnTo>
                  <a:lnTo>
                    <a:pt x="411" y="173"/>
                  </a:lnTo>
                  <a:lnTo>
                    <a:pt x="400" y="178"/>
                  </a:lnTo>
                  <a:lnTo>
                    <a:pt x="389" y="182"/>
                  </a:lnTo>
                  <a:lnTo>
                    <a:pt x="379" y="185"/>
                  </a:lnTo>
                  <a:lnTo>
                    <a:pt x="368" y="190"/>
                  </a:lnTo>
                  <a:lnTo>
                    <a:pt x="348" y="198"/>
                  </a:lnTo>
                  <a:lnTo>
                    <a:pt x="328" y="207"/>
                  </a:lnTo>
                  <a:lnTo>
                    <a:pt x="307" y="216"/>
                  </a:lnTo>
                  <a:lnTo>
                    <a:pt x="298" y="220"/>
                  </a:lnTo>
                  <a:lnTo>
                    <a:pt x="278" y="229"/>
                  </a:lnTo>
                  <a:lnTo>
                    <a:pt x="269" y="234"/>
                  </a:lnTo>
                  <a:lnTo>
                    <a:pt x="249" y="242"/>
                  </a:lnTo>
                  <a:lnTo>
                    <a:pt x="231" y="251"/>
                  </a:lnTo>
                  <a:lnTo>
                    <a:pt x="221" y="257"/>
                  </a:lnTo>
                  <a:lnTo>
                    <a:pt x="204" y="266"/>
                  </a:lnTo>
                  <a:lnTo>
                    <a:pt x="193" y="270"/>
                  </a:lnTo>
                  <a:lnTo>
                    <a:pt x="176" y="279"/>
                  </a:lnTo>
                  <a:lnTo>
                    <a:pt x="167" y="285"/>
                  </a:lnTo>
                  <a:lnTo>
                    <a:pt x="149" y="294"/>
                  </a:lnTo>
                  <a:lnTo>
                    <a:pt x="140" y="298"/>
                  </a:lnTo>
                  <a:lnTo>
                    <a:pt x="133" y="304"/>
                  </a:lnTo>
                  <a:lnTo>
                    <a:pt x="115" y="313"/>
                  </a:lnTo>
                  <a:lnTo>
                    <a:pt x="107" y="319"/>
                  </a:lnTo>
                  <a:lnTo>
                    <a:pt x="90" y="328"/>
                  </a:lnTo>
                  <a:lnTo>
                    <a:pt x="82" y="334"/>
                  </a:lnTo>
                  <a:lnTo>
                    <a:pt x="75" y="338"/>
                  </a:lnTo>
                  <a:lnTo>
                    <a:pt x="66" y="342"/>
                  </a:lnTo>
                  <a:lnTo>
                    <a:pt x="58" y="348"/>
                  </a:lnTo>
                  <a:lnTo>
                    <a:pt x="51" y="353"/>
                  </a:lnTo>
                  <a:lnTo>
                    <a:pt x="42" y="359"/>
                  </a:lnTo>
                  <a:lnTo>
                    <a:pt x="34" y="363"/>
                  </a:lnTo>
                  <a:lnTo>
                    <a:pt x="27" y="369"/>
                  </a:lnTo>
                  <a:lnTo>
                    <a:pt x="19" y="373"/>
                  </a:lnTo>
                  <a:lnTo>
                    <a:pt x="11" y="379"/>
                  </a:lnTo>
                  <a:lnTo>
                    <a:pt x="4" y="384"/>
                  </a:lnTo>
                  <a:lnTo>
                    <a:pt x="0" y="38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7" name="Picture 6" descr="A house with trees in the background&#10;&#10;Description automatically generated">
            <a:extLst>
              <a:ext uri="{FF2B5EF4-FFF2-40B4-BE49-F238E27FC236}">
                <a16:creationId xmlns:a16="http://schemas.microsoft.com/office/drawing/2014/main" id="{BBD2E035-2278-42CF-8EC6-45CDC24CE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775" y="4910388"/>
            <a:ext cx="338137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09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16243-F379-4C7E-AEB3-A435C5B5A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890589"/>
            <a:ext cx="10515600" cy="903498"/>
          </a:xfrm>
        </p:spPr>
        <p:txBody>
          <a:bodyPr>
            <a:normAutofit fontScale="90000"/>
          </a:bodyPr>
          <a:lstStyle/>
          <a:p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Guthrie Troy Community Hospital Board of Trustees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77B26-1DED-4045-9036-A3EE50E8D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4875" y="2626519"/>
            <a:ext cx="10515600" cy="1500187"/>
          </a:xfrm>
        </p:spPr>
        <p:txBody>
          <a:bodyPr/>
          <a:lstStyle/>
          <a:p>
            <a:endParaRPr lang="en-US" sz="16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grpSp>
        <p:nvGrpSpPr>
          <p:cNvPr id="4" name="Group 37">
            <a:extLst>
              <a:ext uri="{FF2B5EF4-FFF2-40B4-BE49-F238E27FC236}">
                <a16:creationId xmlns:a16="http://schemas.microsoft.com/office/drawing/2014/main" id="{A3794E72-F2D6-4340-8F76-FE02A7C00C4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676400" cy="3248025"/>
            <a:chOff x="0" y="0"/>
            <a:chExt cx="1056" cy="2046"/>
          </a:xfrm>
        </p:grpSpPr>
        <p:sp>
          <p:nvSpPr>
            <p:cNvPr id="5" name="Freeform 32">
              <a:extLst>
                <a:ext uri="{FF2B5EF4-FFF2-40B4-BE49-F238E27FC236}">
                  <a16:creationId xmlns:a16="http://schemas.microsoft.com/office/drawing/2014/main" id="{E24EEEBD-7AA5-461F-BE75-9FF8D3A02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56" cy="711"/>
            </a:xfrm>
            <a:custGeom>
              <a:avLst/>
              <a:gdLst>
                <a:gd name="T0" fmla="*/ 1 w 1923"/>
                <a:gd name="T1" fmla="*/ 0 h 1256"/>
                <a:gd name="T2" fmla="*/ 1 w 1923"/>
                <a:gd name="T3" fmla="*/ 1 h 1256"/>
                <a:gd name="T4" fmla="*/ 1 w 1923"/>
                <a:gd name="T5" fmla="*/ 1 h 1256"/>
                <a:gd name="T6" fmla="*/ 1 w 1923"/>
                <a:gd name="T7" fmla="*/ 1 h 1256"/>
                <a:gd name="T8" fmla="*/ 1 w 1923"/>
                <a:gd name="T9" fmla="*/ 1 h 1256"/>
                <a:gd name="T10" fmla="*/ 1 w 1923"/>
                <a:gd name="T11" fmla="*/ 1 h 1256"/>
                <a:gd name="T12" fmla="*/ 1 w 1923"/>
                <a:gd name="T13" fmla="*/ 1 h 1256"/>
                <a:gd name="T14" fmla="*/ 1 w 1923"/>
                <a:gd name="T15" fmla="*/ 1 h 1256"/>
                <a:gd name="T16" fmla="*/ 1 w 1923"/>
                <a:gd name="T17" fmla="*/ 1 h 1256"/>
                <a:gd name="T18" fmla="*/ 1 w 1923"/>
                <a:gd name="T19" fmla="*/ 1 h 1256"/>
                <a:gd name="T20" fmla="*/ 1 w 1923"/>
                <a:gd name="T21" fmla="*/ 1 h 1256"/>
                <a:gd name="T22" fmla="*/ 1 w 1923"/>
                <a:gd name="T23" fmla="*/ 1 h 1256"/>
                <a:gd name="T24" fmla="*/ 1 w 1923"/>
                <a:gd name="T25" fmla="*/ 1 h 1256"/>
                <a:gd name="T26" fmla="*/ 1 w 1923"/>
                <a:gd name="T27" fmla="*/ 1 h 1256"/>
                <a:gd name="T28" fmla="*/ 1 w 1923"/>
                <a:gd name="T29" fmla="*/ 1 h 1256"/>
                <a:gd name="T30" fmla="*/ 1 w 1923"/>
                <a:gd name="T31" fmla="*/ 1 h 1256"/>
                <a:gd name="T32" fmla="*/ 1 w 1923"/>
                <a:gd name="T33" fmla="*/ 1 h 1256"/>
                <a:gd name="T34" fmla="*/ 1 w 1923"/>
                <a:gd name="T35" fmla="*/ 1 h 1256"/>
                <a:gd name="T36" fmla="*/ 1 w 1923"/>
                <a:gd name="T37" fmla="*/ 1 h 1256"/>
                <a:gd name="T38" fmla="*/ 1 w 1923"/>
                <a:gd name="T39" fmla="*/ 1 h 1256"/>
                <a:gd name="T40" fmla="*/ 1 w 1923"/>
                <a:gd name="T41" fmla="*/ 1 h 1256"/>
                <a:gd name="T42" fmla="*/ 1 w 1923"/>
                <a:gd name="T43" fmla="*/ 1 h 1256"/>
                <a:gd name="T44" fmla="*/ 1 w 1923"/>
                <a:gd name="T45" fmla="*/ 1 h 1256"/>
                <a:gd name="T46" fmla="*/ 1 w 1923"/>
                <a:gd name="T47" fmla="*/ 1 h 1256"/>
                <a:gd name="T48" fmla="*/ 1 w 1923"/>
                <a:gd name="T49" fmla="*/ 1 h 1256"/>
                <a:gd name="T50" fmla="*/ 1 w 1923"/>
                <a:gd name="T51" fmla="*/ 1 h 1256"/>
                <a:gd name="T52" fmla="*/ 1 w 1923"/>
                <a:gd name="T53" fmla="*/ 1 h 1256"/>
                <a:gd name="T54" fmla="*/ 1 w 1923"/>
                <a:gd name="T55" fmla="*/ 1 h 1256"/>
                <a:gd name="T56" fmla="*/ 1 w 1923"/>
                <a:gd name="T57" fmla="*/ 1 h 1256"/>
                <a:gd name="T58" fmla="*/ 1 w 1923"/>
                <a:gd name="T59" fmla="*/ 1 h 1256"/>
                <a:gd name="T60" fmla="*/ 1 w 1923"/>
                <a:gd name="T61" fmla="*/ 1 h 1256"/>
                <a:gd name="T62" fmla="*/ 1 w 1923"/>
                <a:gd name="T63" fmla="*/ 1 h 1256"/>
                <a:gd name="T64" fmla="*/ 1 w 1923"/>
                <a:gd name="T65" fmla="*/ 1 h 1256"/>
                <a:gd name="T66" fmla="*/ 1 w 1923"/>
                <a:gd name="T67" fmla="*/ 1 h 1256"/>
                <a:gd name="T68" fmla="*/ 1 w 1923"/>
                <a:gd name="T69" fmla="*/ 1 h 1256"/>
                <a:gd name="T70" fmla="*/ 1 w 1923"/>
                <a:gd name="T71" fmla="*/ 1 h 1256"/>
                <a:gd name="T72" fmla="*/ 1 w 1923"/>
                <a:gd name="T73" fmla="*/ 1 h 1256"/>
                <a:gd name="T74" fmla="*/ 1 w 1923"/>
                <a:gd name="T75" fmla="*/ 1 h 1256"/>
                <a:gd name="T76" fmla="*/ 1 w 1923"/>
                <a:gd name="T77" fmla="*/ 1 h 1256"/>
                <a:gd name="T78" fmla="*/ 1 w 1923"/>
                <a:gd name="T79" fmla="*/ 1 h 1256"/>
                <a:gd name="T80" fmla="*/ 1 w 1923"/>
                <a:gd name="T81" fmla="*/ 1 h 1256"/>
                <a:gd name="T82" fmla="*/ 1 w 1923"/>
                <a:gd name="T83" fmla="*/ 1 h 1256"/>
                <a:gd name="T84" fmla="*/ 1 w 1923"/>
                <a:gd name="T85" fmla="*/ 1 h 1256"/>
                <a:gd name="T86" fmla="*/ 1 w 1923"/>
                <a:gd name="T87" fmla="*/ 1 h 1256"/>
                <a:gd name="T88" fmla="*/ 1 w 1923"/>
                <a:gd name="T89" fmla="*/ 1 h 1256"/>
                <a:gd name="T90" fmla="*/ 1 w 1923"/>
                <a:gd name="T91" fmla="*/ 1 h 1256"/>
                <a:gd name="T92" fmla="*/ 1 w 1923"/>
                <a:gd name="T93" fmla="*/ 1 h 1256"/>
                <a:gd name="T94" fmla="*/ 1 w 1923"/>
                <a:gd name="T95" fmla="*/ 1 h 1256"/>
                <a:gd name="T96" fmla="*/ 1 w 1923"/>
                <a:gd name="T97" fmla="*/ 1 h 1256"/>
                <a:gd name="T98" fmla="*/ 1 w 1923"/>
                <a:gd name="T99" fmla="*/ 1 h 1256"/>
                <a:gd name="T100" fmla="*/ 0 w 1923"/>
                <a:gd name="T101" fmla="*/ 1 h 12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923" h="1256">
                  <a:moveTo>
                    <a:pt x="0" y="1256"/>
                  </a:moveTo>
                  <a:lnTo>
                    <a:pt x="0" y="0"/>
                  </a:lnTo>
                  <a:lnTo>
                    <a:pt x="1923" y="0"/>
                  </a:lnTo>
                  <a:lnTo>
                    <a:pt x="1896" y="21"/>
                  </a:lnTo>
                  <a:lnTo>
                    <a:pt x="1868" y="41"/>
                  </a:lnTo>
                  <a:lnTo>
                    <a:pt x="1855" y="51"/>
                  </a:lnTo>
                  <a:lnTo>
                    <a:pt x="1841" y="62"/>
                  </a:lnTo>
                  <a:lnTo>
                    <a:pt x="1829" y="72"/>
                  </a:lnTo>
                  <a:lnTo>
                    <a:pt x="1815" y="82"/>
                  </a:lnTo>
                  <a:lnTo>
                    <a:pt x="1802" y="93"/>
                  </a:lnTo>
                  <a:lnTo>
                    <a:pt x="1788" y="103"/>
                  </a:lnTo>
                  <a:lnTo>
                    <a:pt x="1763" y="123"/>
                  </a:lnTo>
                  <a:lnTo>
                    <a:pt x="1749" y="132"/>
                  </a:lnTo>
                  <a:lnTo>
                    <a:pt x="1724" y="153"/>
                  </a:lnTo>
                  <a:lnTo>
                    <a:pt x="1711" y="163"/>
                  </a:lnTo>
                  <a:lnTo>
                    <a:pt x="1700" y="173"/>
                  </a:lnTo>
                  <a:lnTo>
                    <a:pt x="1687" y="184"/>
                  </a:lnTo>
                  <a:lnTo>
                    <a:pt x="1674" y="192"/>
                  </a:lnTo>
                  <a:lnTo>
                    <a:pt x="1662" y="203"/>
                  </a:lnTo>
                  <a:lnTo>
                    <a:pt x="1650" y="213"/>
                  </a:lnTo>
                  <a:lnTo>
                    <a:pt x="1638" y="223"/>
                  </a:lnTo>
                  <a:lnTo>
                    <a:pt x="1626" y="234"/>
                  </a:lnTo>
                  <a:lnTo>
                    <a:pt x="1614" y="242"/>
                  </a:lnTo>
                  <a:lnTo>
                    <a:pt x="1591" y="263"/>
                  </a:lnTo>
                  <a:lnTo>
                    <a:pt x="1578" y="272"/>
                  </a:lnTo>
                  <a:lnTo>
                    <a:pt x="1555" y="292"/>
                  </a:lnTo>
                  <a:lnTo>
                    <a:pt x="1544" y="301"/>
                  </a:lnTo>
                  <a:lnTo>
                    <a:pt x="1521" y="322"/>
                  </a:lnTo>
                  <a:lnTo>
                    <a:pt x="1510" y="331"/>
                  </a:lnTo>
                  <a:lnTo>
                    <a:pt x="1500" y="341"/>
                  </a:lnTo>
                  <a:lnTo>
                    <a:pt x="1488" y="351"/>
                  </a:lnTo>
                  <a:lnTo>
                    <a:pt x="1477" y="360"/>
                  </a:lnTo>
                  <a:lnTo>
                    <a:pt x="1467" y="370"/>
                  </a:lnTo>
                  <a:lnTo>
                    <a:pt x="1457" y="379"/>
                  </a:lnTo>
                  <a:lnTo>
                    <a:pt x="1445" y="389"/>
                  </a:lnTo>
                  <a:lnTo>
                    <a:pt x="1435" y="398"/>
                  </a:lnTo>
                  <a:lnTo>
                    <a:pt x="1425" y="408"/>
                  </a:lnTo>
                  <a:lnTo>
                    <a:pt x="1414" y="419"/>
                  </a:lnTo>
                  <a:lnTo>
                    <a:pt x="1404" y="428"/>
                  </a:lnTo>
                  <a:lnTo>
                    <a:pt x="1394" y="438"/>
                  </a:lnTo>
                  <a:lnTo>
                    <a:pt x="1373" y="455"/>
                  </a:lnTo>
                  <a:lnTo>
                    <a:pt x="1368" y="461"/>
                  </a:lnTo>
                  <a:lnTo>
                    <a:pt x="1358" y="470"/>
                  </a:lnTo>
                  <a:lnTo>
                    <a:pt x="1348" y="480"/>
                  </a:lnTo>
                  <a:lnTo>
                    <a:pt x="1339" y="489"/>
                  </a:lnTo>
                  <a:lnTo>
                    <a:pt x="1329" y="500"/>
                  </a:lnTo>
                  <a:lnTo>
                    <a:pt x="1320" y="508"/>
                  </a:lnTo>
                  <a:lnTo>
                    <a:pt x="1310" y="519"/>
                  </a:lnTo>
                  <a:lnTo>
                    <a:pt x="1301" y="527"/>
                  </a:lnTo>
                  <a:lnTo>
                    <a:pt x="1291" y="536"/>
                  </a:lnTo>
                  <a:lnTo>
                    <a:pt x="1282" y="547"/>
                  </a:lnTo>
                  <a:lnTo>
                    <a:pt x="1265" y="564"/>
                  </a:lnTo>
                  <a:lnTo>
                    <a:pt x="1256" y="574"/>
                  </a:lnTo>
                  <a:lnTo>
                    <a:pt x="1238" y="592"/>
                  </a:lnTo>
                  <a:lnTo>
                    <a:pt x="1229" y="601"/>
                  </a:lnTo>
                  <a:lnTo>
                    <a:pt x="1220" y="611"/>
                  </a:lnTo>
                  <a:lnTo>
                    <a:pt x="1213" y="620"/>
                  </a:lnTo>
                  <a:lnTo>
                    <a:pt x="1195" y="638"/>
                  </a:lnTo>
                  <a:lnTo>
                    <a:pt x="1187" y="648"/>
                  </a:lnTo>
                  <a:lnTo>
                    <a:pt x="1179" y="657"/>
                  </a:lnTo>
                  <a:lnTo>
                    <a:pt x="1163" y="674"/>
                  </a:lnTo>
                  <a:lnTo>
                    <a:pt x="1155" y="683"/>
                  </a:lnTo>
                  <a:lnTo>
                    <a:pt x="1147" y="693"/>
                  </a:lnTo>
                  <a:lnTo>
                    <a:pt x="1132" y="711"/>
                  </a:lnTo>
                  <a:lnTo>
                    <a:pt x="1117" y="729"/>
                  </a:lnTo>
                  <a:lnTo>
                    <a:pt x="1109" y="738"/>
                  </a:lnTo>
                  <a:lnTo>
                    <a:pt x="1103" y="746"/>
                  </a:lnTo>
                  <a:lnTo>
                    <a:pt x="1088" y="764"/>
                  </a:lnTo>
                  <a:lnTo>
                    <a:pt x="1081" y="773"/>
                  </a:lnTo>
                  <a:lnTo>
                    <a:pt x="1074" y="782"/>
                  </a:lnTo>
                  <a:lnTo>
                    <a:pt x="1061" y="799"/>
                  </a:lnTo>
                  <a:lnTo>
                    <a:pt x="1053" y="808"/>
                  </a:lnTo>
                  <a:lnTo>
                    <a:pt x="1041" y="826"/>
                  </a:lnTo>
                  <a:lnTo>
                    <a:pt x="1028" y="843"/>
                  </a:lnTo>
                  <a:lnTo>
                    <a:pt x="1015" y="861"/>
                  </a:lnTo>
                  <a:lnTo>
                    <a:pt x="1009" y="870"/>
                  </a:lnTo>
                  <a:lnTo>
                    <a:pt x="1004" y="879"/>
                  </a:lnTo>
                  <a:lnTo>
                    <a:pt x="1000" y="883"/>
                  </a:lnTo>
                  <a:lnTo>
                    <a:pt x="986" y="886"/>
                  </a:lnTo>
                  <a:lnTo>
                    <a:pt x="971" y="889"/>
                  </a:lnTo>
                  <a:lnTo>
                    <a:pt x="943" y="895"/>
                  </a:lnTo>
                  <a:lnTo>
                    <a:pt x="929" y="898"/>
                  </a:lnTo>
                  <a:lnTo>
                    <a:pt x="916" y="902"/>
                  </a:lnTo>
                  <a:lnTo>
                    <a:pt x="888" y="908"/>
                  </a:lnTo>
                  <a:lnTo>
                    <a:pt x="860" y="914"/>
                  </a:lnTo>
                  <a:lnTo>
                    <a:pt x="846" y="917"/>
                  </a:lnTo>
                  <a:lnTo>
                    <a:pt x="833" y="921"/>
                  </a:lnTo>
                  <a:lnTo>
                    <a:pt x="819" y="924"/>
                  </a:lnTo>
                  <a:lnTo>
                    <a:pt x="807" y="927"/>
                  </a:lnTo>
                  <a:lnTo>
                    <a:pt x="793" y="930"/>
                  </a:lnTo>
                  <a:lnTo>
                    <a:pt x="780" y="934"/>
                  </a:lnTo>
                  <a:lnTo>
                    <a:pt x="766" y="937"/>
                  </a:lnTo>
                  <a:lnTo>
                    <a:pt x="741" y="943"/>
                  </a:lnTo>
                  <a:lnTo>
                    <a:pt x="728" y="948"/>
                  </a:lnTo>
                  <a:lnTo>
                    <a:pt x="715" y="951"/>
                  </a:lnTo>
                  <a:lnTo>
                    <a:pt x="702" y="954"/>
                  </a:lnTo>
                  <a:lnTo>
                    <a:pt x="689" y="958"/>
                  </a:lnTo>
                  <a:lnTo>
                    <a:pt x="677" y="961"/>
                  </a:lnTo>
                  <a:lnTo>
                    <a:pt x="665" y="965"/>
                  </a:lnTo>
                  <a:lnTo>
                    <a:pt x="640" y="971"/>
                  </a:lnTo>
                  <a:lnTo>
                    <a:pt x="627" y="976"/>
                  </a:lnTo>
                  <a:lnTo>
                    <a:pt x="616" y="978"/>
                  </a:lnTo>
                  <a:lnTo>
                    <a:pt x="603" y="983"/>
                  </a:lnTo>
                  <a:lnTo>
                    <a:pt x="592" y="986"/>
                  </a:lnTo>
                  <a:lnTo>
                    <a:pt x="579" y="990"/>
                  </a:lnTo>
                  <a:lnTo>
                    <a:pt x="568" y="993"/>
                  </a:lnTo>
                  <a:lnTo>
                    <a:pt x="556" y="998"/>
                  </a:lnTo>
                  <a:lnTo>
                    <a:pt x="544" y="1001"/>
                  </a:lnTo>
                  <a:lnTo>
                    <a:pt x="521" y="1009"/>
                  </a:lnTo>
                  <a:lnTo>
                    <a:pt x="510" y="1012"/>
                  </a:lnTo>
                  <a:lnTo>
                    <a:pt x="498" y="1017"/>
                  </a:lnTo>
                  <a:lnTo>
                    <a:pt x="487" y="1020"/>
                  </a:lnTo>
                  <a:lnTo>
                    <a:pt x="464" y="1028"/>
                  </a:lnTo>
                  <a:lnTo>
                    <a:pt x="454" y="1031"/>
                  </a:lnTo>
                  <a:lnTo>
                    <a:pt x="431" y="1040"/>
                  </a:lnTo>
                  <a:lnTo>
                    <a:pt x="421" y="1045"/>
                  </a:lnTo>
                  <a:lnTo>
                    <a:pt x="415" y="1046"/>
                  </a:lnTo>
                  <a:lnTo>
                    <a:pt x="405" y="1050"/>
                  </a:lnTo>
                  <a:lnTo>
                    <a:pt x="393" y="1053"/>
                  </a:lnTo>
                  <a:lnTo>
                    <a:pt x="373" y="1062"/>
                  </a:lnTo>
                  <a:lnTo>
                    <a:pt x="362" y="1067"/>
                  </a:lnTo>
                  <a:lnTo>
                    <a:pt x="352" y="1071"/>
                  </a:lnTo>
                  <a:lnTo>
                    <a:pt x="341" y="1074"/>
                  </a:lnTo>
                  <a:lnTo>
                    <a:pt x="321" y="1083"/>
                  </a:lnTo>
                  <a:lnTo>
                    <a:pt x="301" y="1092"/>
                  </a:lnTo>
                  <a:lnTo>
                    <a:pt x="292" y="1096"/>
                  </a:lnTo>
                  <a:lnTo>
                    <a:pt x="272" y="1105"/>
                  </a:lnTo>
                  <a:lnTo>
                    <a:pt x="263" y="1109"/>
                  </a:lnTo>
                  <a:lnTo>
                    <a:pt x="253" y="1114"/>
                  </a:lnTo>
                  <a:lnTo>
                    <a:pt x="244" y="1118"/>
                  </a:lnTo>
                  <a:lnTo>
                    <a:pt x="234" y="1122"/>
                  </a:lnTo>
                  <a:lnTo>
                    <a:pt x="216" y="1131"/>
                  </a:lnTo>
                  <a:lnTo>
                    <a:pt x="206" y="1136"/>
                  </a:lnTo>
                  <a:lnTo>
                    <a:pt x="188" y="1144"/>
                  </a:lnTo>
                  <a:lnTo>
                    <a:pt x="171" y="1153"/>
                  </a:lnTo>
                  <a:lnTo>
                    <a:pt x="153" y="1162"/>
                  </a:lnTo>
                  <a:lnTo>
                    <a:pt x="145" y="1167"/>
                  </a:lnTo>
                  <a:lnTo>
                    <a:pt x="137" y="1171"/>
                  </a:lnTo>
                  <a:lnTo>
                    <a:pt x="128" y="1177"/>
                  </a:lnTo>
                  <a:lnTo>
                    <a:pt x="120" y="1181"/>
                  </a:lnTo>
                  <a:lnTo>
                    <a:pt x="111" y="1186"/>
                  </a:lnTo>
                  <a:lnTo>
                    <a:pt x="104" y="1190"/>
                  </a:lnTo>
                  <a:lnTo>
                    <a:pt x="95" y="1194"/>
                  </a:lnTo>
                  <a:lnTo>
                    <a:pt x="87" y="1200"/>
                  </a:lnTo>
                  <a:lnTo>
                    <a:pt x="78" y="1205"/>
                  </a:lnTo>
                  <a:lnTo>
                    <a:pt x="63" y="1214"/>
                  </a:lnTo>
                  <a:lnTo>
                    <a:pt x="56" y="1219"/>
                  </a:lnTo>
                  <a:lnTo>
                    <a:pt x="40" y="1228"/>
                  </a:lnTo>
                  <a:lnTo>
                    <a:pt x="33" y="1234"/>
                  </a:lnTo>
                  <a:lnTo>
                    <a:pt x="18" y="1243"/>
                  </a:lnTo>
                  <a:lnTo>
                    <a:pt x="11" y="1249"/>
                  </a:lnTo>
                  <a:lnTo>
                    <a:pt x="4" y="1253"/>
                  </a:lnTo>
                  <a:lnTo>
                    <a:pt x="0" y="1256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33">
              <a:extLst>
                <a:ext uri="{FF2B5EF4-FFF2-40B4-BE49-F238E27FC236}">
                  <a16:creationId xmlns:a16="http://schemas.microsoft.com/office/drawing/2014/main" id="{6A6777E1-3BB9-448A-8082-1EA9F6919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0"/>
              <a:ext cx="570" cy="1566"/>
            </a:xfrm>
            <a:custGeom>
              <a:avLst/>
              <a:gdLst>
                <a:gd name="T0" fmla="*/ 1 w 994"/>
                <a:gd name="T1" fmla="*/ 1 h 2765"/>
                <a:gd name="T2" fmla="*/ 1 w 994"/>
                <a:gd name="T3" fmla="*/ 1 h 2765"/>
                <a:gd name="T4" fmla="*/ 1 w 994"/>
                <a:gd name="T5" fmla="*/ 1 h 2765"/>
                <a:gd name="T6" fmla="*/ 1 w 994"/>
                <a:gd name="T7" fmla="*/ 1 h 2765"/>
                <a:gd name="T8" fmla="*/ 1 w 994"/>
                <a:gd name="T9" fmla="*/ 1 h 2765"/>
                <a:gd name="T10" fmla="*/ 1 w 994"/>
                <a:gd name="T11" fmla="*/ 1 h 2765"/>
                <a:gd name="T12" fmla="*/ 1 w 994"/>
                <a:gd name="T13" fmla="*/ 1 h 2765"/>
                <a:gd name="T14" fmla="*/ 1 w 994"/>
                <a:gd name="T15" fmla="*/ 1 h 2765"/>
                <a:gd name="T16" fmla="*/ 1 w 994"/>
                <a:gd name="T17" fmla="*/ 1 h 2765"/>
                <a:gd name="T18" fmla="*/ 1 w 994"/>
                <a:gd name="T19" fmla="*/ 1 h 2765"/>
                <a:gd name="T20" fmla="*/ 1 w 994"/>
                <a:gd name="T21" fmla="*/ 1 h 2765"/>
                <a:gd name="T22" fmla="*/ 1 w 994"/>
                <a:gd name="T23" fmla="*/ 1 h 2765"/>
                <a:gd name="T24" fmla="*/ 1 w 994"/>
                <a:gd name="T25" fmla="*/ 1 h 2765"/>
                <a:gd name="T26" fmla="*/ 1 w 994"/>
                <a:gd name="T27" fmla="*/ 1 h 2765"/>
                <a:gd name="T28" fmla="*/ 1 w 994"/>
                <a:gd name="T29" fmla="*/ 1 h 2765"/>
                <a:gd name="T30" fmla="*/ 1 w 994"/>
                <a:gd name="T31" fmla="*/ 1 h 2765"/>
                <a:gd name="T32" fmla="*/ 1 w 994"/>
                <a:gd name="T33" fmla="*/ 1 h 2765"/>
                <a:gd name="T34" fmla="*/ 1 w 994"/>
                <a:gd name="T35" fmla="*/ 1 h 2765"/>
                <a:gd name="T36" fmla="*/ 1 w 994"/>
                <a:gd name="T37" fmla="*/ 1 h 2765"/>
                <a:gd name="T38" fmla="*/ 1 w 994"/>
                <a:gd name="T39" fmla="*/ 1 h 2765"/>
                <a:gd name="T40" fmla="*/ 1 w 994"/>
                <a:gd name="T41" fmla="*/ 1 h 2765"/>
                <a:gd name="T42" fmla="*/ 1 w 994"/>
                <a:gd name="T43" fmla="*/ 1 h 2765"/>
                <a:gd name="T44" fmla="*/ 1 w 994"/>
                <a:gd name="T45" fmla="*/ 1 h 2765"/>
                <a:gd name="T46" fmla="*/ 1 w 994"/>
                <a:gd name="T47" fmla="*/ 1 h 2765"/>
                <a:gd name="T48" fmla="*/ 1 w 994"/>
                <a:gd name="T49" fmla="*/ 1 h 2765"/>
                <a:gd name="T50" fmla="*/ 1 w 994"/>
                <a:gd name="T51" fmla="*/ 1 h 2765"/>
                <a:gd name="T52" fmla="*/ 1 w 994"/>
                <a:gd name="T53" fmla="*/ 1 h 2765"/>
                <a:gd name="T54" fmla="*/ 1 w 994"/>
                <a:gd name="T55" fmla="*/ 1 h 2765"/>
                <a:gd name="T56" fmla="*/ 1 w 994"/>
                <a:gd name="T57" fmla="*/ 1 h 2765"/>
                <a:gd name="T58" fmla="*/ 1 w 994"/>
                <a:gd name="T59" fmla="*/ 1 h 2765"/>
                <a:gd name="T60" fmla="*/ 1 w 994"/>
                <a:gd name="T61" fmla="*/ 1 h 2765"/>
                <a:gd name="T62" fmla="*/ 1 w 994"/>
                <a:gd name="T63" fmla="*/ 1 h 2765"/>
                <a:gd name="T64" fmla="*/ 1 w 994"/>
                <a:gd name="T65" fmla="*/ 1 h 2765"/>
                <a:gd name="T66" fmla="*/ 1 w 994"/>
                <a:gd name="T67" fmla="*/ 1 h 2765"/>
                <a:gd name="T68" fmla="*/ 1 w 994"/>
                <a:gd name="T69" fmla="*/ 1 h 2765"/>
                <a:gd name="T70" fmla="*/ 1 w 994"/>
                <a:gd name="T71" fmla="*/ 1 h 2765"/>
                <a:gd name="T72" fmla="*/ 1 w 994"/>
                <a:gd name="T73" fmla="*/ 1 h 2765"/>
                <a:gd name="T74" fmla="*/ 1 w 994"/>
                <a:gd name="T75" fmla="*/ 1 h 2765"/>
                <a:gd name="T76" fmla="*/ 1 w 994"/>
                <a:gd name="T77" fmla="*/ 1 h 2765"/>
                <a:gd name="T78" fmla="*/ 1 w 994"/>
                <a:gd name="T79" fmla="*/ 1 h 2765"/>
                <a:gd name="T80" fmla="*/ 1 w 994"/>
                <a:gd name="T81" fmla="*/ 1 h 2765"/>
                <a:gd name="T82" fmla="*/ 1 w 994"/>
                <a:gd name="T83" fmla="*/ 1 h 2765"/>
                <a:gd name="T84" fmla="*/ 1 w 994"/>
                <a:gd name="T85" fmla="*/ 1 h 2765"/>
                <a:gd name="T86" fmla="*/ 1 w 994"/>
                <a:gd name="T87" fmla="*/ 1 h 2765"/>
                <a:gd name="T88" fmla="*/ 1 w 994"/>
                <a:gd name="T89" fmla="*/ 1 h 2765"/>
                <a:gd name="T90" fmla="*/ 1 w 994"/>
                <a:gd name="T91" fmla="*/ 1 h 2765"/>
                <a:gd name="T92" fmla="*/ 1 w 994"/>
                <a:gd name="T93" fmla="*/ 1 h 2765"/>
                <a:gd name="T94" fmla="*/ 1 w 994"/>
                <a:gd name="T95" fmla="*/ 1 h 2765"/>
                <a:gd name="T96" fmla="*/ 1 w 994"/>
                <a:gd name="T97" fmla="*/ 1 h 2765"/>
                <a:gd name="T98" fmla="*/ 1 w 994"/>
                <a:gd name="T99" fmla="*/ 1 h 2765"/>
                <a:gd name="T100" fmla="*/ 1 w 994"/>
                <a:gd name="T101" fmla="*/ 1 h 2765"/>
                <a:gd name="T102" fmla="*/ 1 w 994"/>
                <a:gd name="T103" fmla="*/ 1 h 27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94" h="2765">
                  <a:moveTo>
                    <a:pt x="0" y="386"/>
                  </a:moveTo>
                  <a:lnTo>
                    <a:pt x="0" y="2765"/>
                  </a:lnTo>
                  <a:lnTo>
                    <a:pt x="5" y="2695"/>
                  </a:lnTo>
                  <a:lnTo>
                    <a:pt x="8" y="2659"/>
                  </a:lnTo>
                  <a:lnTo>
                    <a:pt x="11" y="2624"/>
                  </a:lnTo>
                  <a:lnTo>
                    <a:pt x="14" y="2590"/>
                  </a:lnTo>
                  <a:lnTo>
                    <a:pt x="21" y="2520"/>
                  </a:lnTo>
                  <a:lnTo>
                    <a:pt x="24" y="2486"/>
                  </a:lnTo>
                  <a:lnTo>
                    <a:pt x="29" y="2452"/>
                  </a:lnTo>
                  <a:lnTo>
                    <a:pt x="33" y="2417"/>
                  </a:lnTo>
                  <a:lnTo>
                    <a:pt x="37" y="2383"/>
                  </a:lnTo>
                  <a:lnTo>
                    <a:pt x="42" y="2349"/>
                  </a:lnTo>
                  <a:lnTo>
                    <a:pt x="46" y="2315"/>
                  </a:lnTo>
                  <a:lnTo>
                    <a:pt x="56" y="2248"/>
                  </a:lnTo>
                  <a:lnTo>
                    <a:pt x="61" y="2214"/>
                  </a:lnTo>
                  <a:lnTo>
                    <a:pt x="66" y="2182"/>
                  </a:lnTo>
                  <a:lnTo>
                    <a:pt x="72" y="2148"/>
                  </a:lnTo>
                  <a:lnTo>
                    <a:pt x="77" y="2114"/>
                  </a:lnTo>
                  <a:lnTo>
                    <a:pt x="83" y="2082"/>
                  </a:lnTo>
                  <a:lnTo>
                    <a:pt x="89" y="2050"/>
                  </a:lnTo>
                  <a:lnTo>
                    <a:pt x="95" y="2016"/>
                  </a:lnTo>
                  <a:lnTo>
                    <a:pt x="101" y="1983"/>
                  </a:lnTo>
                  <a:lnTo>
                    <a:pt x="109" y="1951"/>
                  </a:lnTo>
                  <a:lnTo>
                    <a:pt x="121" y="1886"/>
                  </a:lnTo>
                  <a:lnTo>
                    <a:pt x="137" y="1822"/>
                  </a:lnTo>
                  <a:lnTo>
                    <a:pt x="144" y="1790"/>
                  </a:lnTo>
                  <a:lnTo>
                    <a:pt x="152" y="1759"/>
                  </a:lnTo>
                  <a:lnTo>
                    <a:pt x="159" y="1726"/>
                  </a:lnTo>
                  <a:lnTo>
                    <a:pt x="167" y="1695"/>
                  </a:lnTo>
                  <a:lnTo>
                    <a:pt x="176" y="1663"/>
                  </a:lnTo>
                  <a:lnTo>
                    <a:pt x="183" y="1632"/>
                  </a:lnTo>
                  <a:lnTo>
                    <a:pt x="201" y="1571"/>
                  </a:lnTo>
                  <a:lnTo>
                    <a:pt x="219" y="1509"/>
                  </a:lnTo>
                  <a:lnTo>
                    <a:pt x="228" y="1478"/>
                  </a:lnTo>
                  <a:lnTo>
                    <a:pt x="238" y="1447"/>
                  </a:lnTo>
                  <a:lnTo>
                    <a:pt x="247" y="1416"/>
                  </a:lnTo>
                  <a:lnTo>
                    <a:pt x="257" y="1387"/>
                  </a:lnTo>
                  <a:lnTo>
                    <a:pt x="267" y="1356"/>
                  </a:lnTo>
                  <a:lnTo>
                    <a:pt x="277" y="1327"/>
                  </a:lnTo>
                  <a:lnTo>
                    <a:pt x="287" y="1296"/>
                  </a:lnTo>
                  <a:lnTo>
                    <a:pt x="297" y="1266"/>
                  </a:lnTo>
                  <a:lnTo>
                    <a:pt x="304" y="1250"/>
                  </a:lnTo>
                  <a:lnTo>
                    <a:pt x="315" y="1221"/>
                  </a:lnTo>
                  <a:lnTo>
                    <a:pt x="325" y="1192"/>
                  </a:lnTo>
                  <a:lnTo>
                    <a:pt x="348" y="1133"/>
                  </a:lnTo>
                  <a:lnTo>
                    <a:pt x="371" y="1074"/>
                  </a:lnTo>
                  <a:lnTo>
                    <a:pt x="383" y="1046"/>
                  </a:lnTo>
                  <a:lnTo>
                    <a:pt x="395" y="1017"/>
                  </a:lnTo>
                  <a:lnTo>
                    <a:pt x="407" y="987"/>
                  </a:lnTo>
                  <a:lnTo>
                    <a:pt x="419" y="959"/>
                  </a:lnTo>
                  <a:lnTo>
                    <a:pt x="431" y="932"/>
                  </a:lnTo>
                  <a:lnTo>
                    <a:pt x="444" y="902"/>
                  </a:lnTo>
                  <a:lnTo>
                    <a:pt x="458" y="874"/>
                  </a:lnTo>
                  <a:lnTo>
                    <a:pt x="470" y="846"/>
                  </a:lnTo>
                  <a:lnTo>
                    <a:pt x="484" y="818"/>
                  </a:lnTo>
                  <a:lnTo>
                    <a:pt x="497" y="790"/>
                  </a:lnTo>
                  <a:lnTo>
                    <a:pt x="511" y="763"/>
                  </a:lnTo>
                  <a:lnTo>
                    <a:pt x="525" y="736"/>
                  </a:lnTo>
                  <a:lnTo>
                    <a:pt x="553" y="680"/>
                  </a:lnTo>
                  <a:lnTo>
                    <a:pt x="567" y="654"/>
                  </a:lnTo>
                  <a:lnTo>
                    <a:pt x="582" y="626"/>
                  </a:lnTo>
                  <a:lnTo>
                    <a:pt x="597" y="599"/>
                  </a:lnTo>
                  <a:lnTo>
                    <a:pt x="611" y="573"/>
                  </a:lnTo>
                  <a:lnTo>
                    <a:pt x="626" y="547"/>
                  </a:lnTo>
                  <a:lnTo>
                    <a:pt x="641" y="519"/>
                  </a:lnTo>
                  <a:lnTo>
                    <a:pt x="656" y="492"/>
                  </a:lnTo>
                  <a:lnTo>
                    <a:pt x="673" y="466"/>
                  </a:lnTo>
                  <a:lnTo>
                    <a:pt x="688" y="441"/>
                  </a:lnTo>
                  <a:lnTo>
                    <a:pt x="721" y="388"/>
                  </a:lnTo>
                  <a:lnTo>
                    <a:pt x="737" y="363"/>
                  </a:lnTo>
                  <a:lnTo>
                    <a:pt x="754" y="336"/>
                  </a:lnTo>
                  <a:lnTo>
                    <a:pt x="770" y="312"/>
                  </a:lnTo>
                  <a:lnTo>
                    <a:pt x="787" y="285"/>
                  </a:lnTo>
                  <a:lnTo>
                    <a:pt x="803" y="260"/>
                  </a:lnTo>
                  <a:lnTo>
                    <a:pt x="838" y="210"/>
                  </a:lnTo>
                  <a:lnTo>
                    <a:pt x="874" y="160"/>
                  </a:lnTo>
                  <a:lnTo>
                    <a:pt x="909" y="110"/>
                  </a:lnTo>
                  <a:lnTo>
                    <a:pt x="928" y="85"/>
                  </a:lnTo>
                  <a:lnTo>
                    <a:pt x="946" y="62"/>
                  </a:lnTo>
                  <a:lnTo>
                    <a:pt x="965" y="37"/>
                  </a:lnTo>
                  <a:lnTo>
                    <a:pt x="984" y="13"/>
                  </a:lnTo>
                  <a:lnTo>
                    <a:pt x="994" y="0"/>
                  </a:lnTo>
                  <a:lnTo>
                    <a:pt x="966" y="6"/>
                  </a:lnTo>
                  <a:lnTo>
                    <a:pt x="952" y="9"/>
                  </a:lnTo>
                  <a:lnTo>
                    <a:pt x="938" y="13"/>
                  </a:lnTo>
                  <a:lnTo>
                    <a:pt x="926" y="16"/>
                  </a:lnTo>
                  <a:lnTo>
                    <a:pt x="898" y="22"/>
                  </a:lnTo>
                  <a:lnTo>
                    <a:pt x="885" y="25"/>
                  </a:lnTo>
                  <a:lnTo>
                    <a:pt x="871" y="29"/>
                  </a:lnTo>
                  <a:lnTo>
                    <a:pt x="859" y="32"/>
                  </a:lnTo>
                  <a:lnTo>
                    <a:pt x="845" y="35"/>
                  </a:lnTo>
                  <a:lnTo>
                    <a:pt x="832" y="38"/>
                  </a:lnTo>
                  <a:lnTo>
                    <a:pt x="818" y="43"/>
                  </a:lnTo>
                  <a:lnTo>
                    <a:pt x="793" y="49"/>
                  </a:lnTo>
                  <a:lnTo>
                    <a:pt x="780" y="53"/>
                  </a:lnTo>
                  <a:lnTo>
                    <a:pt x="768" y="56"/>
                  </a:lnTo>
                  <a:lnTo>
                    <a:pt x="755" y="60"/>
                  </a:lnTo>
                  <a:lnTo>
                    <a:pt x="730" y="66"/>
                  </a:lnTo>
                  <a:lnTo>
                    <a:pt x="717" y="71"/>
                  </a:lnTo>
                  <a:lnTo>
                    <a:pt x="704" y="74"/>
                  </a:lnTo>
                  <a:lnTo>
                    <a:pt x="692" y="78"/>
                  </a:lnTo>
                  <a:lnTo>
                    <a:pt x="679" y="81"/>
                  </a:lnTo>
                  <a:lnTo>
                    <a:pt x="668" y="85"/>
                  </a:lnTo>
                  <a:lnTo>
                    <a:pt x="655" y="88"/>
                  </a:lnTo>
                  <a:lnTo>
                    <a:pt x="644" y="93"/>
                  </a:lnTo>
                  <a:lnTo>
                    <a:pt x="631" y="96"/>
                  </a:lnTo>
                  <a:lnTo>
                    <a:pt x="620" y="100"/>
                  </a:lnTo>
                  <a:lnTo>
                    <a:pt x="607" y="103"/>
                  </a:lnTo>
                  <a:lnTo>
                    <a:pt x="584" y="112"/>
                  </a:lnTo>
                  <a:lnTo>
                    <a:pt x="572" y="115"/>
                  </a:lnTo>
                  <a:lnTo>
                    <a:pt x="560" y="119"/>
                  </a:lnTo>
                  <a:lnTo>
                    <a:pt x="549" y="122"/>
                  </a:lnTo>
                  <a:lnTo>
                    <a:pt x="526" y="131"/>
                  </a:lnTo>
                  <a:lnTo>
                    <a:pt x="515" y="134"/>
                  </a:lnTo>
                  <a:lnTo>
                    <a:pt x="492" y="143"/>
                  </a:lnTo>
                  <a:lnTo>
                    <a:pt x="482" y="147"/>
                  </a:lnTo>
                  <a:lnTo>
                    <a:pt x="470" y="150"/>
                  </a:lnTo>
                  <a:lnTo>
                    <a:pt x="459" y="154"/>
                  </a:lnTo>
                  <a:lnTo>
                    <a:pt x="449" y="159"/>
                  </a:lnTo>
                  <a:lnTo>
                    <a:pt x="438" y="163"/>
                  </a:lnTo>
                  <a:lnTo>
                    <a:pt x="427" y="166"/>
                  </a:lnTo>
                  <a:lnTo>
                    <a:pt x="421" y="169"/>
                  </a:lnTo>
                  <a:lnTo>
                    <a:pt x="411" y="173"/>
                  </a:lnTo>
                  <a:lnTo>
                    <a:pt x="400" y="178"/>
                  </a:lnTo>
                  <a:lnTo>
                    <a:pt x="389" y="182"/>
                  </a:lnTo>
                  <a:lnTo>
                    <a:pt x="379" y="185"/>
                  </a:lnTo>
                  <a:lnTo>
                    <a:pt x="368" y="190"/>
                  </a:lnTo>
                  <a:lnTo>
                    <a:pt x="348" y="198"/>
                  </a:lnTo>
                  <a:lnTo>
                    <a:pt x="328" y="207"/>
                  </a:lnTo>
                  <a:lnTo>
                    <a:pt x="307" y="216"/>
                  </a:lnTo>
                  <a:lnTo>
                    <a:pt x="298" y="220"/>
                  </a:lnTo>
                  <a:lnTo>
                    <a:pt x="278" y="229"/>
                  </a:lnTo>
                  <a:lnTo>
                    <a:pt x="269" y="234"/>
                  </a:lnTo>
                  <a:lnTo>
                    <a:pt x="249" y="242"/>
                  </a:lnTo>
                  <a:lnTo>
                    <a:pt x="231" y="251"/>
                  </a:lnTo>
                  <a:lnTo>
                    <a:pt x="221" y="257"/>
                  </a:lnTo>
                  <a:lnTo>
                    <a:pt x="204" y="266"/>
                  </a:lnTo>
                  <a:lnTo>
                    <a:pt x="193" y="270"/>
                  </a:lnTo>
                  <a:lnTo>
                    <a:pt x="176" y="279"/>
                  </a:lnTo>
                  <a:lnTo>
                    <a:pt x="167" y="285"/>
                  </a:lnTo>
                  <a:lnTo>
                    <a:pt x="149" y="294"/>
                  </a:lnTo>
                  <a:lnTo>
                    <a:pt x="140" y="298"/>
                  </a:lnTo>
                  <a:lnTo>
                    <a:pt x="133" y="304"/>
                  </a:lnTo>
                  <a:lnTo>
                    <a:pt x="115" y="313"/>
                  </a:lnTo>
                  <a:lnTo>
                    <a:pt x="107" y="319"/>
                  </a:lnTo>
                  <a:lnTo>
                    <a:pt x="90" y="328"/>
                  </a:lnTo>
                  <a:lnTo>
                    <a:pt x="82" y="334"/>
                  </a:lnTo>
                  <a:lnTo>
                    <a:pt x="75" y="338"/>
                  </a:lnTo>
                  <a:lnTo>
                    <a:pt x="66" y="342"/>
                  </a:lnTo>
                  <a:lnTo>
                    <a:pt x="58" y="348"/>
                  </a:lnTo>
                  <a:lnTo>
                    <a:pt x="51" y="353"/>
                  </a:lnTo>
                  <a:lnTo>
                    <a:pt x="42" y="359"/>
                  </a:lnTo>
                  <a:lnTo>
                    <a:pt x="34" y="363"/>
                  </a:lnTo>
                  <a:lnTo>
                    <a:pt x="27" y="369"/>
                  </a:lnTo>
                  <a:lnTo>
                    <a:pt x="19" y="373"/>
                  </a:lnTo>
                  <a:lnTo>
                    <a:pt x="11" y="379"/>
                  </a:lnTo>
                  <a:lnTo>
                    <a:pt x="4" y="384"/>
                  </a:lnTo>
                  <a:lnTo>
                    <a:pt x="0" y="38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EE7543A-A2F2-4660-8FC6-758667D33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350" y="6089650"/>
            <a:ext cx="20383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9" name="AutoShape 3">
            <a:extLst>
              <a:ext uri="{FF2B5EF4-FFF2-40B4-BE49-F238E27FC236}">
                <a16:creationId xmlns:a16="http://schemas.microsoft.com/office/drawing/2014/main" id="{D6ACAAC5-2C01-4F83-808F-33CF4213D29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0" y="3248024"/>
            <a:ext cx="10162674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92" name="Group 4">
            <a:extLst>
              <a:ext uri="{FF2B5EF4-FFF2-40B4-BE49-F238E27FC236}">
                <a16:creationId xmlns:a16="http://schemas.microsoft.com/office/drawing/2014/main" id="{8D95A249-D7CF-4588-8734-32672655BE9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90274" y="2521161"/>
            <a:ext cx="8228013" cy="4154488"/>
            <a:chOff x="384" y="816"/>
            <a:chExt cx="5183" cy="2617"/>
          </a:xfrm>
        </p:grpSpPr>
        <p:sp>
          <p:nvSpPr>
            <p:cNvPr id="293" name="AutoShape 3">
              <a:extLst>
                <a:ext uri="{FF2B5EF4-FFF2-40B4-BE49-F238E27FC236}">
                  <a16:creationId xmlns:a16="http://schemas.microsoft.com/office/drawing/2014/main" id="{78778FE6-7BD9-4B8D-A2B1-2811BE5E11D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84" y="816"/>
              <a:ext cx="5183" cy="2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4" name="Rectangle 5">
              <a:extLst>
                <a:ext uri="{FF2B5EF4-FFF2-40B4-BE49-F238E27FC236}">
                  <a16:creationId xmlns:a16="http://schemas.microsoft.com/office/drawing/2014/main" id="{72D2F463-CA8C-4320-BC98-988612990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817"/>
              <a:ext cx="1642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KENNETH R. LEVITZKY, ESQUIRE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5" name="Rectangle 6">
              <a:extLst>
                <a:ext uri="{FF2B5EF4-FFF2-40B4-BE49-F238E27FC236}">
                  <a16:creationId xmlns:a16="http://schemas.microsoft.com/office/drawing/2014/main" id="{C98BC88F-BDE8-48E5-ACEE-A955A85C6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" y="817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6" name="Rectangle 7">
              <a:extLst>
                <a:ext uri="{FF2B5EF4-FFF2-40B4-BE49-F238E27FC236}">
                  <a16:creationId xmlns:a16="http://schemas.microsoft.com/office/drawing/2014/main" id="{A7A09CFD-2367-4A39-A94F-9AC2A762A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907"/>
              <a:ext cx="442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Chairman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4AF5BB25-65EC-446E-B63F-FD42CBAF8E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" y="907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3D992867-8436-483E-9F86-765B39BE2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996"/>
              <a:ext cx="1032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Residence:  Laporte, PA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7AF469C5-86A0-4B32-A99C-39C21DF0B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3" y="99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3EB6D5CC-4884-4D17-BD24-6E529E257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087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A07EF893-B173-4384-A3EF-23A056CB4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087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1493C3A4-80ED-42FE-B61D-576E84037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177"/>
              <a:ext cx="654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JERRY CARR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366CD522-2E3C-49DA-A8E2-D02929270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" y="1177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C6EFDF6B-F2DB-4FE7-B289-40A3E0203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266"/>
              <a:ext cx="1060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Residence:  Spencer, NY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F75854AE-999B-475A-8C70-AE9A88AA9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9" y="126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9C52E2E7-700A-4ACC-ADD7-47E9E9220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35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C8C9C7E0-F95D-42FF-AEA1-B4EFA2767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35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B82FCF8D-41CC-45F2-93AD-26CAB558D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446"/>
              <a:ext cx="52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LORI BARNETT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F9868107-284A-4308-8C5E-2B8B2FAED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" y="144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C46FAD13-7274-4360-8A0D-CE25EEDEE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536"/>
              <a:ext cx="62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Residence:  Troy, PA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370EEF1C-0178-4463-B39B-B68C92FC8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53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2" name="Rectangle 311">
              <a:extLst>
                <a:ext uri="{FF2B5EF4-FFF2-40B4-BE49-F238E27FC236}">
                  <a16:creationId xmlns:a16="http://schemas.microsoft.com/office/drawing/2014/main" id="{E38B971B-7E88-45F7-90AC-DFC058462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62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3" name="Rectangle 312">
              <a:extLst>
                <a:ext uri="{FF2B5EF4-FFF2-40B4-BE49-F238E27FC236}">
                  <a16:creationId xmlns:a16="http://schemas.microsoft.com/office/drawing/2014/main" id="{B250363A-6AFD-4FDA-9627-4DA7701BA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62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89088349-5A26-4108-B249-F15F9C9F1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716"/>
              <a:ext cx="1093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VANCE A. GOOD, M.D.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E8976252-D0DD-4BDC-ABCC-73B238E64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4" y="171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id="{1DBE01A1-FE45-4E16-B8A4-E1AEA233EB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806"/>
              <a:ext cx="914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Residence:  Troy, PA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7AA1653F-0346-4742-9FA3-80E6F4BA7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1" y="180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8" name="Rectangle 317">
              <a:extLst>
                <a:ext uri="{FF2B5EF4-FFF2-40B4-BE49-F238E27FC236}">
                  <a16:creationId xmlns:a16="http://schemas.microsoft.com/office/drawing/2014/main" id="{33373997-6056-417F-9D85-21140F10A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89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469A9991-222E-4174-9C6B-F91C826FC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89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0" name="Rectangle 31">
              <a:extLst>
                <a:ext uri="{FF2B5EF4-FFF2-40B4-BE49-F238E27FC236}">
                  <a16:creationId xmlns:a16="http://schemas.microsoft.com/office/drawing/2014/main" id="{455BDFF4-B030-4291-9819-46F731DE6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986"/>
              <a:ext cx="1078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EDWARD JONES, M.D.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1" name="Rectangle 32">
              <a:extLst>
                <a:ext uri="{FF2B5EF4-FFF2-40B4-BE49-F238E27FC236}">
                  <a16:creationId xmlns:a16="http://schemas.microsoft.com/office/drawing/2014/main" id="{4A9A348B-9B1B-4C0F-83AA-B5051A41B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" y="198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2" name="Rectangle 33">
              <a:extLst>
                <a:ext uri="{FF2B5EF4-FFF2-40B4-BE49-F238E27FC236}">
                  <a16:creationId xmlns:a16="http://schemas.microsoft.com/office/drawing/2014/main" id="{24BD5EBC-973C-4391-A81F-D12ED14D7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075"/>
              <a:ext cx="1029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Residence:  Athens, PA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3" name="Rectangle 34">
              <a:extLst>
                <a:ext uri="{FF2B5EF4-FFF2-40B4-BE49-F238E27FC236}">
                  <a16:creationId xmlns:a16="http://schemas.microsoft.com/office/drawing/2014/main" id="{096114BC-5C7F-4924-97E2-105EEF878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0" y="2075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4" name="Rectangle 35">
              <a:extLst>
                <a:ext uri="{FF2B5EF4-FFF2-40B4-BE49-F238E27FC236}">
                  <a16:creationId xmlns:a16="http://schemas.microsoft.com/office/drawing/2014/main" id="{09E83AC2-EF8A-43CA-9E34-DA613F9BB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16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5" name="Rectangle 36">
              <a:extLst>
                <a:ext uri="{FF2B5EF4-FFF2-40B4-BE49-F238E27FC236}">
                  <a16:creationId xmlns:a16="http://schemas.microsoft.com/office/drawing/2014/main" id="{0A7C331A-94C5-4226-AD0C-CFA7465B2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16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6" name="Rectangle 37">
              <a:extLst>
                <a:ext uri="{FF2B5EF4-FFF2-40B4-BE49-F238E27FC236}">
                  <a16:creationId xmlns:a16="http://schemas.microsoft.com/office/drawing/2014/main" id="{A96FC133-1E37-45C6-A3F4-5A49323F0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256"/>
              <a:ext cx="686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JANET LEWIS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7" name="Rectangle 38">
              <a:extLst>
                <a:ext uri="{FF2B5EF4-FFF2-40B4-BE49-F238E27FC236}">
                  <a16:creationId xmlns:a16="http://schemas.microsoft.com/office/drawing/2014/main" id="{6D584D4F-5189-488E-9E2E-916E87F7C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" y="225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8" name="Rectangle 39">
              <a:extLst>
                <a:ext uri="{FF2B5EF4-FFF2-40B4-BE49-F238E27FC236}">
                  <a16:creationId xmlns:a16="http://schemas.microsoft.com/office/drawing/2014/main" id="{9FBB5EBA-8FB5-4E6A-B35B-2214FD23F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345"/>
              <a:ext cx="842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Secretary/Treasurer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9" name="Rectangle 40">
              <a:extLst>
                <a:ext uri="{FF2B5EF4-FFF2-40B4-BE49-F238E27FC236}">
                  <a16:creationId xmlns:a16="http://schemas.microsoft.com/office/drawing/2014/main" id="{184FDBF9-A3FE-431E-861E-B2A0A29F2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" y="2345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0" name="Rectangle 41">
              <a:extLst>
                <a:ext uri="{FF2B5EF4-FFF2-40B4-BE49-F238E27FC236}">
                  <a16:creationId xmlns:a16="http://schemas.microsoft.com/office/drawing/2014/main" id="{8F7C1B5C-5833-4BA2-A9BC-1E641E8B6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435"/>
              <a:ext cx="1094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Residence:  Towanda, PA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1" name="Rectangle 42">
              <a:extLst>
                <a:ext uri="{FF2B5EF4-FFF2-40B4-BE49-F238E27FC236}">
                  <a16:creationId xmlns:a16="http://schemas.microsoft.com/office/drawing/2014/main" id="{A8EAC839-E1D9-402A-998E-DCE6FCCFA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1" y="2435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2" name="Rectangle 43">
              <a:extLst>
                <a:ext uri="{FF2B5EF4-FFF2-40B4-BE49-F238E27FC236}">
                  <a16:creationId xmlns:a16="http://schemas.microsoft.com/office/drawing/2014/main" id="{13DA987A-30DA-4E0F-BEDB-BBF19B36C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52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3" name="Rectangle 44">
              <a:extLst>
                <a:ext uri="{FF2B5EF4-FFF2-40B4-BE49-F238E27FC236}">
                  <a16:creationId xmlns:a16="http://schemas.microsoft.com/office/drawing/2014/main" id="{140EEC8F-C5E8-40F6-893F-6C2842E4E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52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4" name="Rectangle 45">
              <a:extLst>
                <a:ext uri="{FF2B5EF4-FFF2-40B4-BE49-F238E27FC236}">
                  <a16:creationId xmlns:a16="http://schemas.microsoft.com/office/drawing/2014/main" id="{7D245B91-EDA5-451F-AC92-30A887DDD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615"/>
              <a:ext cx="57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9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JANEEN SHEHEE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5" name="Rectangle 46">
              <a:extLst>
                <a:ext uri="{FF2B5EF4-FFF2-40B4-BE49-F238E27FC236}">
                  <a16:creationId xmlns:a16="http://schemas.microsoft.com/office/drawing/2014/main" id="{4404E819-2F57-44A9-B42A-48054131B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" y="2615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6" name="Rectangle 47">
              <a:extLst>
                <a:ext uri="{FF2B5EF4-FFF2-40B4-BE49-F238E27FC236}">
                  <a16:creationId xmlns:a16="http://schemas.microsoft.com/office/drawing/2014/main" id="{79FDB2CB-C9E2-4815-903F-9BCF6E444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705"/>
              <a:ext cx="914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Residence:  Troy, PA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7" name="Rectangle 48">
              <a:extLst>
                <a:ext uri="{FF2B5EF4-FFF2-40B4-BE49-F238E27FC236}">
                  <a16:creationId xmlns:a16="http://schemas.microsoft.com/office/drawing/2014/main" id="{EE64AC5E-3AF6-4432-9FFA-C00B9F54C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1" y="2705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8" name="Rectangle 49">
              <a:extLst>
                <a:ext uri="{FF2B5EF4-FFF2-40B4-BE49-F238E27FC236}">
                  <a16:creationId xmlns:a16="http://schemas.microsoft.com/office/drawing/2014/main" id="{B3D711D6-517C-4E8D-8C7E-FD5591D73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795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9" name="Rectangle 50">
              <a:extLst>
                <a:ext uri="{FF2B5EF4-FFF2-40B4-BE49-F238E27FC236}">
                  <a16:creationId xmlns:a16="http://schemas.microsoft.com/office/drawing/2014/main" id="{E0A110CC-385C-41EA-9A56-16D85A506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885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0" name="Rectangle 51">
              <a:extLst>
                <a:ext uri="{FF2B5EF4-FFF2-40B4-BE49-F238E27FC236}">
                  <a16:creationId xmlns:a16="http://schemas.microsoft.com/office/drawing/2014/main" id="{09CF2654-E551-4F59-B0B9-A57E71930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975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1" name="Rectangle 52">
              <a:extLst>
                <a:ext uri="{FF2B5EF4-FFF2-40B4-BE49-F238E27FC236}">
                  <a16:creationId xmlns:a16="http://schemas.microsoft.com/office/drawing/2014/main" id="{6C3DEDA5-7065-4C63-9643-5E90C9B96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3065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2" name="Rectangle 53">
              <a:extLst>
                <a:ext uri="{FF2B5EF4-FFF2-40B4-BE49-F238E27FC236}">
                  <a16:creationId xmlns:a16="http://schemas.microsoft.com/office/drawing/2014/main" id="{B4318ACF-8A07-481B-9BFF-D46ED18CBE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3154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3" name="Rectangle 54">
              <a:extLst>
                <a:ext uri="{FF2B5EF4-FFF2-40B4-BE49-F238E27FC236}">
                  <a16:creationId xmlns:a16="http://schemas.microsoft.com/office/drawing/2014/main" id="{5C620C9C-A23A-4536-ABD8-E8C3DFD74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3244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4" name="Rectangle 55">
              <a:extLst>
                <a:ext uri="{FF2B5EF4-FFF2-40B4-BE49-F238E27FC236}">
                  <a16:creationId xmlns:a16="http://schemas.microsoft.com/office/drawing/2014/main" id="{562C808B-B728-47FA-959B-93EF0F04D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3335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5" name="Rectangle 56">
              <a:extLst>
                <a:ext uri="{FF2B5EF4-FFF2-40B4-BE49-F238E27FC236}">
                  <a16:creationId xmlns:a16="http://schemas.microsoft.com/office/drawing/2014/main" id="{C61FF60D-5659-490F-84BF-0356DA008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817"/>
              <a:ext cx="64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9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CATHERINE MOHR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6" name="Rectangle 57">
              <a:extLst>
                <a:ext uri="{FF2B5EF4-FFF2-40B4-BE49-F238E27FC236}">
                  <a16:creationId xmlns:a16="http://schemas.microsoft.com/office/drawing/2014/main" id="{2982A900-9ABC-40A8-9458-C4BC55D4B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9" y="817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7" name="Rectangle 58">
              <a:extLst>
                <a:ext uri="{FF2B5EF4-FFF2-40B4-BE49-F238E27FC236}">
                  <a16:creationId xmlns:a16="http://schemas.microsoft.com/office/drawing/2014/main" id="{FFD342D9-A201-47A4-92C7-369D19E65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907"/>
              <a:ext cx="65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Residence:  Sayre, PA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8" name="Rectangle 59">
              <a:extLst>
                <a:ext uri="{FF2B5EF4-FFF2-40B4-BE49-F238E27FC236}">
                  <a16:creationId xmlns:a16="http://schemas.microsoft.com/office/drawing/2014/main" id="{2E561A78-7F9E-46DB-A0E4-5C7C96C84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" y="907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9" name="Rectangle 60">
              <a:extLst>
                <a:ext uri="{FF2B5EF4-FFF2-40B4-BE49-F238E27FC236}">
                  <a16:creationId xmlns:a16="http://schemas.microsoft.com/office/drawing/2014/main" id="{73EFE115-A9C2-42E0-9D0E-E685BD633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907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0" name="Rectangle 61">
              <a:extLst>
                <a:ext uri="{FF2B5EF4-FFF2-40B4-BE49-F238E27FC236}">
                  <a16:creationId xmlns:a16="http://schemas.microsoft.com/office/drawing/2014/main" id="{CA7BADFF-9751-43B3-8E4E-6C329AC5C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99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1" name="Rectangle 62">
              <a:extLst>
                <a:ext uri="{FF2B5EF4-FFF2-40B4-BE49-F238E27FC236}">
                  <a16:creationId xmlns:a16="http://schemas.microsoft.com/office/drawing/2014/main" id="{6E074E3C-02B1-423B-8CB1-A48803F4A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99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2" name="Rectangle 63">
              <a:extLst>
                <a:ext uri="{FF2B5EF4-FFF2-40B4-BE49-F238E27FC236}">
                  <a16:creationId xmlns:a16="http://schemas.microsoft.com/office/drawing/2014/main" id="{2F1E0C84-B0FE-44BB-BEE5-F96084289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087"/>
              <a:ext cx="999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MEADE MURTLAND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3" name="Rectangle 64">
              <a:extLst>
                <a:ext uri="{FF2B5EF4-FFF2-40B4-BE49-F238E27FC236}">
                  <a16:creationId xmlns:a16="http://schemas.microsoft.com/office/drawing/2014/main" id="{A4BB8592-4A0F-479F-B2BF-954D58A24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9" y="1087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4" name="Rectangle 65">
              <a:extLst>
                <a:ext uri="{FF2B5EF4-FFF2-40B4-BE49-F238E27FC236}">
                  <a16:creationId xmlns:a16="http://schemas.microsoft.com/office/drawing/2014/main" id="{5D4B79A5-9824-4AC2-95FD-B502E82CD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177"/>
              <a:ext cx="949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Residence:  Sayre, PA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5" name="Rectangle 66">
              <a:extLst>
                <a:ext uri="{FF2B5EF4-FFF2-40B4-BE49-F238E27FC236}">
                  <a16:creationId xmlns:a16="http://schemas.microsoft.com/office/drawing/2014/main" id="{813827E6-31B7-4F89-85D3-1690612DF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8" y="1177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6" name="Rectangle 67">
              <a:extLst>
                <a:ext uri="{FF2B5EF4-FFF2-40B4-BE49-F238E27FC236}">
                  <a16:creationId xmlns:a16="http://schemas.microsoft.com/office/drawing/2014/main" id="{63C87E6D-39ED-4A0B-9406-1A315DA85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26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7" name="Rectangle 68">
              <a:extLst>
                <a:ext uri="{FF2B5EF4-FFF2-40B4-BE49-F238E27FC236}">
                  <a16:creationId xmlns:a16="http://schemas.microsoft.com/office/drawing/2014/main" id="{63E60F4E-B3C6-4BDB-B865-C61979C48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126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8" name="Rectangle 69">
              <a:extLst>
                <a:ext uri="{FF2B5EF4-FFF2-40B4-BE49-F238E27FC236}">
                  <a16:creationId xmlns:a16="http://schemas.microsoft.com/office/drawing/2014/main" id="{5933DBF6-E4B9-466B-9717-5C789BCEF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356"/>
              <a:ext cx="1042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RICHARD ROBINSON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9" name="Rectangle 70">
              <a:extLst>
                <a:ext uri="{FF2B5EF4-FFF2-40B4-BE49-F238E27FC236}">
                  <a16:creationId xmlns:a16="http://schemas.microsoft.com/office/drawing/2014/main" id="{0B6227F1-351E-4762-B74B-1AA66385B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7" y="135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0" name="Rectangle 71">
              <a:extLst>
                <a:ext uri="{FF2B5EF4-FFF2-40B4-BE49-F238E27FC236}">
                  <a16:creationId xmlns:a16="http://schemas.microsoft.com/office/drawing/2014/main" id="{432B1C0A-5C2E-4B4A-8188-DF4CBE65A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446"/>
              <a:ext cx="1232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Residence:  New Albany, PA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1" name="Rectangle 72">
              <a:extLst>
                <a:ext uri="{FF2B5EF4-FFF2-40B4-BE49-F238E27FC236}">
                  <a16:creationId xmlns:a16="http://schemas.microsoft.com/office/drawing/2014/main" id="{43367BF8-4D4E-41D7-A5AE-6A390A163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8" y="144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2" name="Rectangle 73">
              <a:extLst>
                <a:ext uri="{FF2B5EF4-FFF2-40B4-BE49-F238E27FC236}">
                  <a16:creationId xmlns:a16="http://schemas.microsoft.com/office/drawing/2014/main" id="{FD3F3FF9-7914-4425-8B77-56F2D6A8A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53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3" name="Rectangle 74">
              <a:extLst>
                <a:ext uri="{FF2B5EF4-FFF2-40B4-BE49-F238E27FC236}">
                  <a16:creationId xmlns:a16="http://schemas.microsoft.com/office/drawing/2014/main" id="{91F5C7B8-EF8F-478A-AD3E-634CD70CD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153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4" name="Rectangle 75">
              <a:extLst>
                <a:ext uri="{FF2B5EF4-FFF2-40B4-BE49-F238E27FC236}">
                  <a16:creationId xmlns:a16="http://schemas.microsoft.com/office/drawing/2014/main" id="{EDD84004-9BE8-4A52-8691-DA4EC172C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626"/>
              <a:ext cx="58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PAUL VERVALIN</a:t>
              </a: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5" name="Rectangle 76">
              <a:extLst>
                <a:ext uri="{FF2B5EF4-FFF2-40B4-BE49-F238E27FC236}">
                  <a16:creationId xmlns:a16="http://schemas.microsoft.com/office/drawing/2014/main" id="{371610A5-70DC-4C06-B501-02C8818A6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" y="162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6" name="Rectangle 77">
              <a:extLst>
                <a:ext uri="{FF2B5EF4-FFF2-40B4-BE49-F238E27FC236}">
                  <a16:creationId xmlns:a16="http://schemas.microsoft.com/office/drawing/2014/main" id="{0A661E20-699B-40AF-872B-FC260570E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716"/>
              <a:ext cx="69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Residence:  Elmira,</a:t>
              </a:r>
              <a:r>
                <a:rPr kumimoji="0" lang="en-US" altLang="en-US" sz="900" b="0" i="0" u="none" strike="noStrike" cap="none" normalizeH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NY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7" name="Rectangle 78">
              <a:extLst>
                <a:ext uri="{FF2B5EF4-FFF2-40B4-BE49-F238E27FC236}">
                  <a16:creationId xmlns:a16="http://schemas.microsoft.com/office/drawing/2014/main" id="{D540E27D-44B2-41F1-8172-2FA65979D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8" y="171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8" name="Rectangle 79">
              <a:extLst>
                <a:ext uri="{FF2B5EF4-FFF2-40B4-BE49-F238E27FC236}">
                  <a16:creationId xmlns:a16="http://schemas.microsoft.com/office/drawing/2014/main" id="{A718EC5E-FE3D-4405-9916-FC7FF9865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80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9" name="Rectangle 80">
              <a:extLst>
                <a:ext uri="{FF2B5EF4-FFF2-40B4-BE49-F238E27FC236}">
                  <a16:creationId xmlns:a16="http://schemas.microsoft.com/office/drawing/2014/main" id="{3EC9AD61-B646-4A1A-94B3-1462971DE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896"/>
              <a:ext cx="652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DENISE IVES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0" name="Rectangle 81">
              <a:extLst>
                <a:ext uri="{FF2B5EF4-FFF2-40B4-BE49-F238E27FC236}">
                  <a16:creationId xmlns:a16="http://schemas.microsoft.com/office/drawing/2014/main" id="{B3D20866-F2A8-4B26-A944-76631C083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9" y="189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1" name="Rectangle 82">
              <a:extLst>
                <a:ext uri="{FF2B5EF4-FFF2-40B4-BE49-F238E27FC236}">
                  <a16:creationId xmlns:a16="http://schemas.microsoft.com/office/drawing/2014/main" id="{3F54612A-991F-4A99-8AD8-F82A794D8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986"/>
              <a:ext cx="939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Residence:  Troy , PA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2" name="Rectangle 83">
              <a:extLst>
                <a:ext uri="{FF2B5EF4-FFF2-40B4-BE49-F238E27FC236}">
                  <a16:creationId xmlns:a16="http://schemas.microsoft.com/office/drawing/2014/main" id="{1C0F3A5A-D881-41AD-A534-427824EA9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" y="198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3" name="Rectangle 84">
              <a:extLst>
                <a:ext uri="{FF2B5EF4-FFF2-40B4-BE49-F238E27FC236}">
                  <a16:creationId xmlns:a16="http://schemas.microsoft.com/office/drawing/2014/main" id="{D1BDBF8E-8BC7-437F-AF33-F42F1B416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075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4" name="Rectangle 85">
              <a:extLst>
                <a:ext uri="{FF2B5EF4-FFF2-40B4-BE49-F238E27FC236}">
                  <a16:creationId xmlns:a16="http://schemas.microsoft.com/office/drawing/2014/main" id="{FEAE6ABB-E5FD-44D4-BCDE-B4BBC5469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166"/>
              <a:ext cx="911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WILLIAM FARLEY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5" name="Rectangle 86">
              <a:extLst>
                <a:ext uri="{FF2B5EF4-FFF2-40B4-BE49-F238E27FC236}">
                  <a16:creationId xmlns:a16="http://schemas.microsoft.com/office/drawing/2014/main" id="{047D2619-79DB-49F8-A893-D991924BD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4" y="216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6" name="Rectangle 87">
              <a:extLst>
                <a:ext uri="{FF2B5EF4-FFF2-40B4-BE49-F238E27FC236}">
                  <a16:creationId xmlns:a16="http://schemas.microsoft.com/office/drawing/2014/main" id="{49F4CE68-DE04-4412-97FF-24CDDA680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256"/>
              <a:ext cx="1119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Residence:  Towanda,  PA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7" name="Rectangle 88">
              <a:extLst>
                <a:ext uri="{FF2B5EF4-FFF2-40B4-BE49-F238E27FC236}">
                  <a16:creationId xmlns:a16="http://schemas.microsoft.com/office/drawing/2014/main" id="{D45A91C6-FA97-4349-9E9D-4C6B48B78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1" y="225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8" name="Rectangle 89">
              <a:extLst>
                <a:ext uri="{FF2B5EF4-FFF2-40B4-BE49-F238E27FC236}">
                  <a16:creationId xmlns:a16="http://schemas.microsoft.com/office/drawing/2014/main" id="{2FBE92CA-F890-4E64-9CFD-F9EBC8D86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345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9" name="Rectangle 90">
              <a:extLst>
                <a:ext uri="{FF2B5EF4-FFF2-40B4-BE49-F238E27FC236}">
                  <a16:creationId xmlns:a16="http://schemas.microsoft.com/office/drawing/2014/main" id="{7104B161-9D46-49C3-9F5C-2899024E2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435"/>
              <a:ext cx="624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JOHN ESTEP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0" name="Rectangle 91">
              <a:extLst>
                <a:ext uri="{FF2B5EF4-FFF2-40B4-BE49-F238E27FC236}">
                  <a16:creationId xmlns:a16="http://schemas.microsoft.com/office/drawing/2014/main" id="{E0E58AE8-65F4-4467-B93F-D89204657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2" y="2435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1" name="Rectangle 92">
              <a:extLst>
                <a:ext uri="{FF2B5EF4-FFF2-40B4-BE49-F238E27FC236}">
                  <a16:creationId xmlns:a16="http://schemas.microsoft.com/office/drawing/2014/main" id="{B9C7F24E-0746-4D48-A5C6-D505F57DE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7" y="2530"/>
              <a:ext cx="62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Residence:  Troy, PA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2" name="Rectangle 93">
              <a:extLst>
                <a:ext uri="{FF2B5EF4-FFF2-40B4-BE49-F238E27FC236}">
                  <a16:creationId xmlns:a16="http://schemas.microsoft.com/office/drawing/2014/main" id="{7A3728D4-E692-4E02-9DC6-B4AAA8BDB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7" y="252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3" name="Rectangle 94">
              <a:extLst>
                <a:ext uri="{FF2B5EF4-FFF2-40B4-BE49-F238E27FC236}">
                  <a16:creationId xmlns:a16="http://schemas.microsoft.com/office/drawing/2014/main" id="{924D1DCE-788A-41B6-929F-C3270E360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7" y="252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4" name="Rectangle 95">
              <a:extLst>
                <a:ext uri="{FF2B5EF4-FFF2-40B4-BE49-F238E27FC236}">
                  <a16:creationId xmlns:a16="http://schemas.microsoft.com/office/drawing/2014/main" id="{F79F0033-B850-4DD2-96B5-DA58A41BA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52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85" name="Rectangle 87">
            <a:extLst>
              <a:ext uri="{FF2B5EF4-FFF2-40B4-BE49-F238E27FC236}">
                <a16:creationId xmlns:a16="http://schemas.microsoft.com/office/drawing/2014/main" id="{386B11D1-A3DE-47AA-BC91-F3574CC45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7162" y="5722937"/>
            <a:ext cx="117981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Residence:  </a:t>
            </a:r>
            <a:r>
              <a:rPr lang="en-US" altLang="en-US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Endicott, NY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8" name="Rectangle 90">
            <a:extLst>
              <a:ext uri="{FF2B5EF4-FFF2-40B4-BE49-F238E27FC236}">
                <a16:creationId xmlns:a16="http://schemas.microsoft.com/office/drawing/2014/main" id="{AC49B74C-F67D-40AD-89EE-D08FBF838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3674" y="5540480"/>
            <a:ext cx="97142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JEFFERY JENKINS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901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6CEBF-0D49-4BD9-A003-BD39D791D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7853" y="547730"/>
            <a:ext cx="9144000" cy="580983"/>
          </a:xfrm>
        </p:spPr>
        <p:txBody>
          <a:bodyPr>
            <a:normAutofit fontScale="90000"/>
          </a:bodyPr>
          <a:lstStyle/>
          <a:p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Critical Access Hospital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776618-0D94-4D4F-97EC-FA4302B7E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51811"/>
            <a:ext cx="9144000" cy="5029200"/>
          </a:xfrm>
        </p:spPr>
        <p:txBody>
          <a:bodyPr>
            <a:normAutofit fontScale="40000" lnSpcReduction="20000"/>
          </a:bodyPr>
          <a:lstStyle/>
          <a:p>
            <a:pPr algn="l">
              <a:spcAft>
                <a:spcPts val="200"/>
              </a:spcAft>
            </a:pPr>
            <a:r>
              <a:rPr lang="en-US" dirty="0"/>
              <a:t>-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Must meet the CMS requirements for CAH </a:t>
            </a:r>
          </a:p>
          <a:p>
            <a:pPr algn="l">
              <a:spcAft>
                <a:spcPts val="200"/>
              </a:spcAf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* Designated by the State</a:t>
            </a:r>
          </a:p>
          <a:p>
            <a:pPr algn="l">
              <a:spcAft>
                <a:spcPts val="200"/>
              </a:spcAf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* Located in a rural area</a:t>
            </a:r>
          </a:p>
          <a:p>
            <a:pPr algn="l">
              <a:lnSpc>
                <a:spcPct val="120000"/>
              </a:lnSpc>
              <a:spcAft>
                <a:spcPts val="200"/>
              </a:spcAf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* Located 35 miles from nearest Hospital or CAH, or more than 15 miles with mountainous  </a:t>
            </a:r>
          </a:p>
          <a:p>
            <a:pPr algn="l">
              <a:lnSpc>
                <a:spcPct val="120000"/>
              </a:lnSpc>
              <a:spcAft>
                <a:spcPts val="200"/>
              </a:spcAf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   terrain/secondary roads, OR prior to Jan 1, 2006, certified as a “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necessary provider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l">
              <a:lnSpc>
                <a:spcPct val="120000"/>
              </a:lnSpc>
              <a:spcAft>
                <a:spcPts val="200"/>
              </a:spcAf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* No more than 25 inpatient beds (used for either inpatient or swing-bed services)</a:t>
            </a:r>
          </a:p>
          <a:p>
            <a:pPr algn="l">
              <a:lnSpc>
                <a:spcPct val="120000"/>
              </a:lnSpc>
              <a:spcAft>
                <a:spcPts val="200"/>
              </a:spcAf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* Maintain an annual average length of stay of 96 hours or less per patient for acute inpatient</a:t>
            </a:r>
          </a:p>
          <a:p>
            <a:pPr algn="l">
              <a:lnSpc>
                <a:spcPct val="120000"/>
              </a:lnSpc>
              <a:spcAft>
                <a:spcPts val="200"/>
              </a:spcAf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*Comply with the CAH Conditions of Participation 42 Code of Federal Regulations Part 485 (F)</a:t>
            </a:r>
          </a:p>
          <a:p>
            <a:pPr algn="l">
              <a:lnSpc>
                <a:spcPct val="120000"/>
              </a:lnSpc>
              <a:spcAft>
                <a:spcPts val="200"/>
              </a:spcAf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* Furnish 24-hour emergency care 7 days/week</a:t>
            </a:r>
          </a:p>
          <a:p>
            <a:pPr algn="l">
              <a:spcAft>
                <a:spcPts val="200"/>
              </a:spcAf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 networking partner is required</a:t>
            </a:r>
          </a:p>
          <a:p>
            <a:pPr algn="l">
              <a:spcAft>
                <a:spcPts val="200"/>
              </a:spcAf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* TCH networks with Robert Packer Hospital</a:t>
            </a:r>
          </a:p>
          <a:p>
            <a:pPr algn="l">
              <a:spcAft>
                <a:spcPts val="200"/>
              </a:spcAf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      - Assists with Performance Improvement initiatives</a:t>
            </a:r>
          </a:p>
          <a:p>
            <a:pPr algn="l">
              <a:spcAft>
                <a:spcPts val="200"/>
              </a:spcAf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      - accepts patient transfers for higher level of care</a:t>
            </a:r>
          </a:p>
          <a:p>
            <a:endParaRPr lang="en-US" dirty="0"/>
          </a:p>
        </p:txBody>
      </p:sp>
      <p:grpSp>
        <p:nvGrpSpPr>
          <p:cNvPr id="4" name="Group 37">
            <a:extLst>
              <a:ext uri="{FF2B5EF4-FFF2-40B4-BE49-F238E27FC236}">
                <a16:creationId xmlns:a16="http://schemas.microsoft.com/office/drawing/2014/main" id="{1DBDB206-C412-4AB0-8FD5-FF70D66D69C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676400" cy="3248025"/>
            <a:chOff x="0" y="0"/>
            <a:chExt cx="1056" cy="2046"/>
          </a:xfrm>
        </p:grpSpPr>
        <p:sp>
          <p:nvSpPr>
            <p:cNvPr id="5" name="Freeform 32">
              <a:extLst>
                <a:ext uri="{FF2B5EF4-FFF2-40B4-BE49-F238E27FC236}">
                  <a16:creationId xmlns:a16="http://schemas.microsoft.com/office/drawing/2014/main" id="{2075075B-0293-4AF0-8BCF-8D1D42BEC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56" cy="711"/>
            </a:xfrm>
            <a:custGeom>
              <a:avLst/>
              <a:gdLst>
                <a:gd name="T0" fmla="*/ 1 w 1923"/>
                <a:gd name="T1" fmla="*/ 0 h 1256"/>
                <a:gd name="T2" fmla="*/ 1 w 1923"/>
                <a:gd name="T3" fmla="*/ 1 h 1256"/>
                <a:gd name="T4" fmla="*/ 1 w 1923"/>
                <a:gd name="T5" fmla="*/ 1 h 1256"/>
                <a:gd name="T6" fmla="*/ 1 w 1923"/>
                <a:gd name="T7" fmla="*/ 1 h 1256"/>
                <a:gd name="T8" fmla="*/ 1 w 1923"/>
                <a:gd name="T9" fmla="*/ 1 h 1256"/>
                <a:gd name="T10" fmla="*/ 1 w 1923"/>
                <a:gd name="T11" fmla="*/ 1 h 1256"/>
                <a:gd name="T12" fmla="*/ 1 w 1923"/>
                <a:gd name="T13" fmla="*/ 1 h 1256"/>
                <a:gd name="T14" fmla="*/ 1 w 1923"/>
                <a:gd name="T15" fmla="*/ 1 h 1256"/>
                <a:gd name="T16" fmla="*/ 1 w 1923"/>
                <a:gd name="T17" fmla="*/ 1 h 1256"/>
                <a:gd name="T18" fmla="*/ 1 w 1923"/>
                <a:gd name="T19" fmla="*/ 1 h 1256"/>
                <a:gd name="T20" fmla="*/ 1 w 1923"/>
                <a:gd name="T21" fmla="*/ 1 h 1256"/>
                <a:gd name="T22" fmla="*/ 1 w 1923"/>
                <a:gd name="T23" fmla="*/ 1 h 1256"/>
                <a:gd name="T24" fmla="*/ 1 w 1923"/>
                <a:gd name="T25" fmla="*/ 1 h 1256"/>
                <a:gd name="T26" fmla="*/ 1 w 1923"/>
                <a:gd name="T27" fmla="*/ 1 h 1256"/>
                <a:gd name="T28" fmla="*/ 1 w 1923"/>
                <a:gd name="T29" fmla="*/ 1 h 1256"/>
                <a:gd name="T30" fmla="*/ 1 w 1923"/>
                <a:gd name="T31" fmla="*/ 1 h 1256"/>
                <a:gd name="T32" fmla="*/ 1 w 1923"/>
                <a:gd name="T33" fmla="*/ 1 h 1256"/>
                <a:gd name="T34" fmla="*/ 1 w 1923"/>
                <a:gd name="T35" fmla="*/ 1 h 1256"/>
                <a:gd name="T36" fmla="*/ 1 w 1923"/>
                <a:gd name="T37" fmla="*/ 1 h 1256"/>
                <a:gd name="T38" fmla="*/ 1 w 1923"/>
                <a:gd name="T39" fmla="*/ 1 h 1256"/>
                <a:gd name="T40" fmla="*/ 1 w 1923"/>
                <a:gd name="T41" fmla="*/ 1 h 1256"/>
                <a:gd name="T42" fmla="*/ 1 w 1923"/>
                <a:gd name="T43" fmla="*/ 1 h 1256"/>
                <a:gd name="T44" fmla="*/ 1 w 1923"/>
                <a:gd name="T45" fmla="*/ 1 h 1256"/>
                <a:gd name="T46" fmla="*/ 1 w 1923"/>
                <a:gd name="T47" fmla="*/ 1 h 1256"/>
                <a:gd name="T48" fmla="*/ 1 w 1923"/>
                <a:gd name="T49" fmla="*/ 1 h 1256"/>
                <a:gd name="T50" fmla="*/ 1 w 1923"/>
                <a:gd name="T51" fmla="*/ 1 h 1256"/>
                <a:gd name="T52" fmla="*/ 1 w 1923"/>
                <a:gd name="T53" fmla="*/ 1 h 1256"/>
                <a:gd name="T54" fmla="*/ 1 w 1923"/>
                <a:gd name="T55" fmla="*/ 1 h 1256"/>
                <a:gd name="T56" fmla="*/ 1 w 1923"/>
                <a:gd name="T57" fmla="*/ 1 h 1256"/>
                <a:gd name="T58" fmla="*/ 1 w 1923"/>
                <a:gd name="T59" fmla="*/ 1 h 1256"/>
                <a:gd name="T60" fmla="*/ 1 w 1923"/>
                <a:gd name="T61" fmla="*/ 1 h 1256"/>
                <a:gd name="T62" fmla="*/ 1 w 1923"/>
                <a:gd name="T63" fmla="*/ 1 h 1256"/>
                <a:gd name="T64" fmla="*/ 1 w 1923"/>
                <a:gd name="T65" fmla="*/ 1 h 1256"/>
                <a:gd name="T66" fmla="*/ 1 w 1923"/>
                <a:gd name="T67" fmla="*/ 1 h 1256"/>
                <a:gd name="T68" fmla="*/ 1 w 1923"/>
                <a:gd name="T69" fmla="*/ 1 h 1256"/>
                <a:gd name="T70" fmla="*/ 1 w 1923"/>
                <a:gd name="T71" fmla="*/ 1 h 1256"/>
                <a:gd name="T72" fmla="*/ 1 w 1923"/>
                <a:gd name="T73" fmla="*/ 1 h 1256"/>
                <a:gd name="T74" fmla="*/ 1 w 1923"/>
                <a:gd name="T75" fmla="*/ 1 h 1256"/>
                <a:gd name="T76" fmla="*/ 1 w 1923"/>
                <a:gd name="T77" fmla="*/ 1 h 1256"/>
                <a:gd name="T78" fmla="*/ 1 w 1923"/>
                <a:gd name="T79" fmla="*/ 1 h 1256"/>
                <a:gd name="T80" fmla="*/ 1 w 1923"/>
                <a:gd name="T81" fmla="*/ 1 h 1256"/>
                <a:gd name="T82" fmla="*/ 1 w 1923"/>
                <a:gd name="T83" fmla="*/ 1 h 1256"/>
                <a:gd name="T84" fmla="*/ 1 w 1923"/>
                <a:gd name="T85" fmla="*/ 1 h 1256"/>
                <a:gd name="T86" fmla="*/ 1 w 1923"/>
                <a:gd name="T87" fmla="*/ 1 h 1256"/>
                <a:gd name="T88" fmla="*/ 1 w 1923"/>
                <a:gd name="T89" fmla="*/ 1 h 1256"/>
                <a:gd name="T90" fmla="*/ 1 w 1923"/>
                <a:gd name="T91" fmla="*/ 1 h 1256"/>
                <a:gd name="T92" fmla="*/ 1 w 1923"/>
                <a:gd name="T93" fmla="*/ 1 h 1256"/>
                <a:gd name="T94" fmla="*/ 1 w 1923"/>
                <a:gd name="T95" fmla="*/ 1 h 1256"/>
                <a:gd name="T96" fmla="*/ 1 w 1923"/>
                <a:gd name="T97" fmla="*/ 1 h 1256"/>
                <a:gd name="T98" fmla="*/ 1 w 1923"/>
                <a:gd name="T99" fmla="*/ 1 h 1256"/>
                <a:gd name="T100" fmla="*/ 0 w 1923"/>
                <a:gd name="T101" fmla="*/ 1 h 12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923" h="1256">
                  <a:moveTo>
                    <a:pt x="0" y="1256"/>
                  </a:moveTo>
                  <a:lnTo>
                    <a:pt x="0" y="0"/>
                  </a:lnTo>
                  <a:lnTo>
                    <a:pt x="1923" y="0"/>
                  </a:lnTo>
                  <a:lnTo>
                    <a:pt x="1896" y="21"/>
                  </a:lnTo>
                  <a:lnTo>
                    <a:pt x="1868" y="41"/>
                  </a:lnTo>
                  <a:lnTo>
                    <a:pt x="1855" y="51"/>
                  </a:lnTo>
                  <a:lnTo>
                    <a:pt x="1841" y="62"/>
                  </a:lnTo>
                  <a:lnTo>
                    <a:pt x="1829" y="72"/>
                  </a:lnTo>
                  <a:lnTo>
                    <a:pt x="1815" y="82"/>
                  </a:lnTo>
                  <a:lnTo>
                    <a:pt x="1802" y="93"/>
                  </a:lnTo>
                  <a:lnTo>
                    <a:pt x="1788" y="103"/>
                  </a:lnTo>
                  <a:lnTo>
                    <a:pt x="1763" y="123"/>
                  </a:lnTo>
                  <a:lnTo>
                    <a:pt x="1749" y="132"/>
                  </a:lnTo>
                  <a:lnTo>
                    <a:pt x="1724" y="153"/>
                  </a:lnTo>
                  <a:lnTo>
                    <a:pt x="1711" y="163"/>
                  </a:lnTo>
                  <a:lnTo>
                    <a:pt x="1700" y="173"/>
                  </a:lnTo>
                  <a:lnTo>
                    <a:pt x="1687" y="184"/>
                  </a:lnTo>
                  <a:lnTo>
                    <a:pt x="1674" y="192"/>
                  </a:lnTo>
                  <a:lnTo>
                    <a:pt x="1662" y="203"/>
                  </a:lnTo>
                  <a:lnTo>
                    <a:pt x="1650" y="213"/>
                  </a:lnTo>
                  <a:lnTo>
                    <a:pt x="1638" y="223"/>
                  </a:lnTo>
                  <a:lnTo>
                    <a:pt x="1626" y="234"/>
                  </a:lnTo>
                  <a:lnTo>
                    <a:pt x="1614" y="242"/>
                  </a:lnTo>
                  <a:lnTo>
                    <a:pt x="1591" y="263"/>
                  </a:lnTo>
                  <a:lnTo>
                    <a:pt x="1578" y="272"/>
                  </a:lnTo>
                  <a:lnTo>
                    <a:pt x="1555" y="292"/>
                  </a:lnTo>
                  <a:lnTo>
                    <a:pt x="1544" y="301"/>
                  </a:lnTo>
                  <a:lnTo>
                    <a:pt x="1521" y="322"/>
                  </a:lnTo>
                  <a:lnTo>
                    <a:pt x="1510" y="331"/>
                  </a:lnTo>
                  <a:lnTo>
                    <a:pt x="1500" y="341"/>
                  </a:lnTo>
                  <a:lnTo>
                    <a:pt x="1488" y="351"/>
                  </a:lnTo>
                  <a:lnTo>
                    <a:pt x="1477" y="360"/>
                  </a:lnTo>
                  <a:lnTo>
                    <a:pt x="1467" y="370"/>
                  </a:lnTo>
                  <a:lnTo>
                    <a:pt x="1457" y="379"/>
                  </a:lnTo>
                  <a:lnTo>
                    <a:pt x="1445" y="389"/>
                  </a:lnTo>
                  <a:lnTo>
                    <a:pt x="1435" y="398"/>
                  </a:lnTo>
                  <a:lnTo>
                    <a:pt x="1425" y="408"/>
                  </a:lnTo>
                  <a:lnTo>
                    <a:pt x="1414" y="419"/>
                  </a:lnTo>
                  <a:lnTo>
                    <a:pt x="1404" y="428"/>
                  </a:lnTo>
                  <a:lnTo>
                    <a:pt x="1394" y="438"/>
                  </a:lnTo>
                  <a:lnTo>
                    <a:pt x="1373" y="455"/>
                  </a:lnTo>
                  <a:lnTo>
                    <a:pt x="1368" y="461"/>
                  </a:lnTo>
                  <a:lnTo>
                    <a:pt x="1358" y="470"/>
                  </a:lnTo>
                  <a:lnTo>
                    <a:pt x="1348" y="480"/>
                  </a:lnTo>
                  <a:lnTo>
                    <a:pt x="1339" y="489"/>
                  </a:lnTo>
                  <a:lnTo>
                    <a:pt x="1329" y="500"/>
                  </a:lnTo>
                  <a:lnTo>
                    <a:pt x="1320" y="508"/>
                  </a:lnTo>
                  <a:lnTo>
                    <a:pt x="1310" y="519"/>
                  </a:lnTo>
                  <a:lnTo>
                    <a:pt x="1301" y="527"/>
                  </a:lnTo>
                  <a:lnTo>
                    <a:pt x="1291" y="536"/>
                  </a:lnTo>
                  <a:lnTo>
                    <a:pt x="1282" y="547"/>
                  </a:lnTo>
                  <a:lnTo>
                    <a:pt x="1265" y="564"/>
                  </a:lnTo>
                  <a:lnTo>
                    <a:pt x="1256" y="574"/>
                  </a:lnTo>
                  <a:lnTo>
                    <a:pt x="1238" y="592"/>
                  </a:lnTo>
                  <a:lnTo>
                    <a:pt x="1229" y="601"/>
                  </a:lnTo>
                  <a:lnTo>
                    <a:pt x="1220" y="611"/>
                  </a:lnTo>
                  <a:lnTo>
                    <a:pt x="1213" y="620"/>
                  </a:lnTo>
                  <a:lnTo>
                    <a:pt x="1195" y="638"/>
                  </a:lnTo>
                  <a:lnTo>
                    <a:pt x="1187" y="648"/>
                  </a:lnTo>
                  <a:lnTo>
                    <a:pt x="1179" y="657"/>
                  </a:lnTo>
                  <a:lnTo>
                    <a:pt x="1163" y="674"/>
                  </a:lnTo>
                  <a:lnTo>
                    <a:pt x="1155" y="683"/>
                  </a:lnTo>
                  <a:lnTo>
                    <a:pt x="1147" y="693"/>
                  </a:lnTo>
                  <a:lnTo>
                    <a:pt x="1132" y="711"/>
                  </a:lnTo>
                  <a:lnTo>
                    <a:pt x="1117" y="729"/>
                  </a:lnTo>
                  <a:lnTo>
                    <a:pt x="1109" y="738"/>
                  </a:lnTo>
                  <a:lnTo>
                    <a:pt x="1103" y="746"/>
                  </a:lnTo>
                  <a:lnTo>
                    <a:pt x="1088" y="764"/>
                  </a:lnTo>
                  <a:lnTo>
                    <a:pt x="1081" y="773"/>
                  </a:lnTo>
                  <a:lnTo>
                    <a:pt x="1074" y="782"/>
                  </a:lnTo>
                  <a:lnTo>
                    <a:pt x="1061" y="799"/>
                  </a:lnTo>
                  <a:lnTo>
                    <a:pt x="1053" y="808"/>
                  </a:lnTo>
                  <a:lnTo>
                    <a:pt x="1041" y="826"/>
                  </a:lnTo>
                  <a:lnTo>
                    <a:pt x="1028" y="843"/>
                  </a:lnTo>
                  <a:lnTo>
                    <a:pt x="1015" y="861"/>
                  </a:lnTo>
                  <a:lnTo>
                    <a:pt x="1009" y="870"/>
                  </a:lnTo>
                  <a:lnTo>
                    <a:pt x="1004" y="879"/>
                  </a:lnTo>
                  <a:lnTo>
                    <a:pt x="1000" y="883"/>
                  </a:lnTo>
                  <a:lnTo>
                    <a:pt x="986" y="886"/>
                  </a:lnTo>
                  <a:lnTo>
                    <a:pt x="971" y="889"/>
                  </a:lnTo>
                  <a:lnTo>
                    <a:pt x="943" y="895"/>
                  </a:lnTo>
                  <a:lnTo>
                    <a:pt x="929" y="898"/>
                  </a:lnTo>
                  <a:lnTo>
                    <a:pt x="916" y="902"/>
                  </a:lnTo>
                  <a:lnTo>
                    <a:pt x="888" y="908"/>
                  </a:lnTo>
                  <a:lnTo>
                    <a:pt x="860" y="914"/>
                  </a:lnTo>
                  <a:lnTo>
                    <a:pt x="846" y="917"/>
                  </a:lnTo>
                  <a:lnTo>
                    <a:pt x="833" y="921"/>
                  </a:lnTo>
                  <a:lnTo>
                    <a:pt x="819" y="924"/>
                  </a:lnTo>
                  <a:lnTo>
                    <a:pt x="807" y="927"/>
                  </a:lnTo>
                  <a:lnTo>
                    <a:pt x="793" y="930"/>
                  </a:lnTo>
                  <a:lnTo>
                    <a:pt x="780" y="934"/>
                  </a:lnTo>
                  <a:lnTo>
                    <a:pt x="766" y="937"/>
                  </a:lnTo>
                  <a:lnTo>
                    <a:pt x="741" y="943"/>
                  </a:lnTo>
                  <a:lnTo>
                    <a:pt x="728" y="948"/>
                  </a:lnTo>
                  <a:lnTo>
                    <a:pt x="715" y="951"/>
                  </a:lnTo>
                  <a:lnTo>
                    <a:pt x="702" y="954"/>
                  </a:lnTo>
                  <a:lnTo>
                    <a:pt x="689" y="958"/>
                  </a:lnTo>
                  <a:lnTo>
                    <a:pt x="677" y="961"/>
                  </a:lnTo>
                  <a:lnTo>
                    <a:pt x="665" y="965"/>
                  </a:lnTo>
                  <a:lnTo>
                    <a:pt x="640" y="971"/>
                  </a:lnTo>
                  <a:lnTo>
                    <a:pt x="627" y="976"/>
                  </a:lnTo>
                  <a:lnTo>
                    <a:pt x="616" y="978"/>
                  </a:lnTo>
                  <a:lnTo>
                    <a:pt x="603" y="983"/>
                  </a:lnTo>
                  <a:lnTo>
                    <a:pt x="592" y="986"/>
                  </a:lnTo>
                  <a:lnTo>
                    <a:pt x="579" y="990"/>
                  </a:lnTo>
                  <a:lnTo>
                    <a:pt x="568" y="993"/>
                  </a:lnTo>
                  <a:lnTo>
                    <a:pt x="556" y="998"/>
                  </a:lnTo>
                  <a:lnTo>
                    <a:pt x="544" y="1001"/>
                  </a:lnTo>
                  <a:lnTo>
                    <a:pt x="521" y="1009"/>
                  </a:lnTo>
                  <a:lnTo>
                    <a:pt x="510" y="1012"/>
                  </a:lnTo>
                  <a:lnTo>
                    <a:pt x="498" y="1017"/>
                  </a:lnTo>
                  <a:lnTo>
                    <a:pt x="487" y="1020"/>
                  </a:lnTo>
                  <a:lnTo>
                    <a:pt x="464" y="1028"/>
                  </a:lnTo>
                  <a:lnTo>
                    <a:pt x="454" y="1031"/>
                  </a:lnTo>
                  <a:lnTo>
                    <a:pt x="431" y="1040"/>
                  </a:lnTo>
                  <a:lnTo>
                    <a:pt x="421" y="1045"/>
                  </a:lnTo>
                  <a:lnTo>
                    <a:pt x="415" y="1046"/>
                  </a:lnTo>
                  <a:lnTo>
                    <a:pt x="405" y="1050"/>
                  </a:lnTo>
                  <a:lnTo>
                    <a:pt x="393" y="1053"/>
                  </a:lnTo>
                  <a:lnTo>
                    <a:pt x="373" y="1062"/>
                  </a:lnTo>
                  <a:lnTo>
                    <a:pt x="362" y="1067"/>
                  </a:lnTo>
                  <a:lnTo>
                    <a:pt x="352" y="1071"/>
                  </a:lnTo>
                  <a:lnTo>
                    <a:pt x="341" y="1074"/>
                  </a:lnTo>
                  <a:lnTo>
                    <a:pt x="321" y="1083"/>
                  </a:lnTo>
                  <a:lnTo>
                    <a:pt x="301" y="1092"/>
                  </a:lnTo>
                  <a:lnTo>
                    <a:pt x="292" y="1096"/>
                  </a:lnTo>
                  <a:lnTo>
                    <a:pt x="272" y="1105"/>
                  </a:lnTo>
                  <a:lnTo>
                    <a:pt x="263" y="1109"/>
                  </a:lnTo>
                  <a:lnTo>
                    <a:pt x="253" y="1114"/>
                  </a:lnTo>
                  <a:lnTo>
                    <a:pt x="244" y="1118"/>
                  </a:lnTo>
                  <a:lnTo>
                    <a:pt x="234" y="1122"/>
                  </a:lnTo>
                  <a:lnTo>
                    <a:pt x="216" y="1131"/>
                  </a:lnTo>
                  <a:lnTo>
                    <a:pt x="206" y="1136"/>
                  </a:lnTo>
                  <a:lnTo>
                    <a:pt x="188" y="1144"/>
                  </a:lnTo>
                  <a:lnTo>
                    <a:pt x="171" y="1153"/>
                  </a:lnTo>
                  <a:lnTo>
                    <a:pt x="153" y="1162"/>
                  </a:lnTo>
                  <a:lnTo>
                    <a:pt x="145" y="1167"/>
                  </a:lnTo>
                  <a:lnTo>
                    <a:pt x="137" y="1171"/>
                  </a:lnTo>
                  <a:lnTo>
                    <a:pt x="128" y="1177"/>
                  </a:lnTo>
                  <a:lnTo>
                    <a:pt x="120" y="1181"/>
                  </a:lnTo>
                  <a:lnTo>
                    <a:pt x="111" y="1186"/>
                  </a:lnTo>
                  <a:lnTo>
                    <a:pt x="104" y="1190"/>
                  </a:lnTo>
                  <a:lnTo>
                    <a:pt x="95" y="1194"/>
                  </a:lnTo>
                  <a:lnTo>
                    <a:pt x="87" y="1200"/>
                  </a:lnTo>
                  <a:lnTo>
                    <a:pt x="78" y="1205"/>
                  </a:lnTo>
                  <a:lnTo>
                    <a:pt x="63" y="1214"/>
                  </a:lnTo>
                  <a:lnTo>
                    <a:pt x="56" y="1219"/>
                  </a:lnTo>
                  <a:lnTo>
                    <a:pt x="40" y="1228"/>
                  </a:lnTo>
                  <a:lnTo>
                    <a:pt x="33" y="1234"/>
                  </a:lnTo>
                  <a:lnTo>
                    <a:pt x="18" y="1243"/>
                  </a:lnTo>
                  <a:lnTo>
                    <a:pt x="11" y="1249"/>
                  </a:lnTo>
                  <a:lnTo>
                    <a:pt x="4" y="1253"/>
                  </a:lnTo>
                  <a:lnTo>
                    <a:pt x="0" y="1256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33">
              <a:extLst>
                <a:ext uri="{FF2B5EF4-FFF2-40B4-BE49-F238E27FC236}">
                  <a16:creationId xmlns:a16="http://schemas.microsoft.com/office/drawing/2014/main" id="{7016F28A-0103-4535-BD17-4E8B472E1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0"/>
              <a:ext cx="570" cy="1566"/>
            </a:xfrm>
            <a:custGeom>
              <a:avLst/>
              <a:gdLst>
                <a:gd name="T0" fmla="*/ 1 w 994"/>
                <a:gd name="T1" fmla="*/ 1 h 2765"/>
                <a:gd name="T2" fmla="*/ 1 w 994"/>
                <a:gd name="T3" fmla="*/ 1 h 2765"/>
                <a:gd name="T4" fmla="*/ 1 w 994"/>
                <a:gd name="T5" fmla="*/ 1 h 2765"/>
                <a:gd name="T6" fmla="*/ 1 w 994"/>
                <a:gd name="T7" fmla="*/ 1 h 2765"/>
                <a:gd name="T8" fmla="*/ 1 w 994"/>
                <a:gd name="T9" fmla="*/ 1 h 2765"/>
                <a:gd name="T10" fmla="*/ 1 w 994"/>
                <a:gd name="T11" fmla="*/ 1 h 2765"/>
                <a:gd name="T12" fmla="*/ 1 w 994"/>
                <a:gd name="T13" fmla="*/ 1 h 2765"/>
                <a:gd name="T14" fmla="*/ 1 w 994"/>
                <a:gd name="T15" fmla="*/ 1 h 2765"/>
                <a:gd name="T16" fmla="*/ 1 w 994"/>
                <a:gd name="T17" fmla="*/ 1 h 2765"/>
                <a:gd name="T18" fmla="*/ 1 w 994"/>
                <a:gd name="T19" fmla="*/ 1 h 2765"/>
                <a:gd name="T20" fmla="*/ 1 w 994"/>
                <a:gd name="T21" fmla="*/ 1 h 2765"/>
                <a:gd name="T22" fmla="*/ 1 w 994"/>
                <a:gd name="T23" fmla="*/ 1 h 2765"/>
                <a:gd name="T24" fmla="*/ 1 w 994"/>
                <a:gd name="T25" fmla="*/ 1 h 2765"/>
                <a:gd name="T26" fmla="*/ 1 w 994"/>
                <a:gd name="T27" fmla="*/ 1 h 2765"/>
                <a:gd name="T28" fmla="*/ 1 w 994"/>
                <a:gd name="T29" fmla="*/ 1 h 2765"/>
                <a:gd name="T30" fmla="*/ 1 w 994"/>
                <a:gd name="T31" fmla="*/ 1 h 2765"/>
                <a:gd name="T32" fmla="*/ 1 w 994"/>
                <a:gd name="T33" fmla="*/ 1 h 2765"/>
                <a:gd name="T34" fmla="*/ 1 w 994"/>
                <a:gd name="T35" fmla="*/ 1 h 2765"/>
                <a:gd name="T36" fmla="*/ 1 w 994"/>
                <a:gd name="T37" fmla="*/ 1 h 2765"/>
                <a:gd name="T38" fmla="*/ 1 w 994"/>
                <a:gd name="T39" fmla="*/ 1 h 2765"/>
                <a:gd name="T40" fmla="*/ 1 w 994"/>
                <a:gd name="T41" fmla="*/ 1 h 2765"/>
                <a:gd name="T42" fmla="*/ 1 w 994"/>
                <a:gd name="T43" fmla="*/ 1 h 2765"/>
                <a:gd name="T44" fmla="*/ 1 w 994"/>
                <a:gd name="T45" fmla="*/ 1 h 2765"/>
                <a:gd name="T46" fmla="*/ 1 w 994"/>
                <a:gd name="T47" fmla="*/ 1 h 2765"/>
                <a:gd name="T48" fmla="*/ 1 w 994"/>
                <a:gd name="T49" fmla="*/ 1 h 2765"/>
                <a:gd name="T50" fmla="*/ 1 w 994"/>
                <a:gd name="T51" fmla="*/ 1 h 2765"/>
                <a:gd name="T52" fmla="*/ 1 w 994"/>
                <a:gd name="T53" fmla="*/ 1 h 2765"/>
                <a:gd name="T54" fmla="*/ 1 w 994"/>
                <a:gd name="T55" fmla="*/ 1 h 2765"/>
                <a:gd name="T56" fmla="*/ 1 w 994"/>
                <a:gd name="T57" fmla="*/ 1 h 2765"/>
                <a:gd name="T58" fmla="*/ 1 w 994"/>
                <a:gd name="T59" fmla="*/ 1 h 2765"/>
                <a:gd name="T60" fmla="*/ 1 w 994"/>
                <a:gd name="T61" fmla="*/ 1 h 2765"/>
                <a:gd name="T62" fmla="*/ 1 w 994"/>
                <a:gd name="T63" fmla="*/ 1 h 2765"/>
                <a:gd name="T64" fmla="*/ 1 w 994"/>
                <a:gd name="T65" fmla="*/ 1 h 2765"/>
                <a:gd name="T66" fmla="*/ 1 w 994"/>
                <a:gd name="T67" fmla="*/ 1 h 2765"/>
                <a:gd name="T68" fmla="*/ 1 w 994"/>
                <a:gd name="T69" fmla="*/ 1 h 2765"/>
                <a:gd name="T70" fmla="*/ 1 w 994"/>
                <a:gd name="T71" fmla="*/ 1 h 2765"/>
                <a:gd name="T72" fmla="*/ 1 w 994"/>
                <a:gd name="T73" fmla="*/ 1 h 2765"/>
                <a:gd name="T74" fmla="*/ 1 w 994"/>
                <a:gd name="T75" fmla="*/ 1 h 2765"/>
                <a:gd name="T76" fmla="*/ 1 w 994"/>
                <a:gd name="T77" fmla="*/ 1 h 2765"/>
                <a:gd name="T78" fmla="*/ 1 w 994"/>
                <a:gd name="T79" fmla="*/ 1 h 2765"/>
                <a:gd name="T80" fmla="*/ 1 w 994"/>
                <a:gd name="T81" fmla="*/ 1 h 2765"/>
                <a:gd name="T82" fmla="*/ 1 w 994"/>
                <a:gd name="T83" fmla="*/ 1 h 2765"/>
                <a:gd name="T84" fmla="*/ 1 w 994"/>
                <a:gd name="T85" fmla="*/ 1 h 2765"/>
                <a:gd name="T86" fmla="*/ 1 w 994"/>
                <a:gd name="T87" fmla="*/ 1 h 2765"/>
                <a:gd name="T88" fmla="*/ 1 w 994"/>
                <a:gd name="T89" fmla="*/ 1 h 2765"/>
                <a:gd name="T90" fmla="*/ 1 w 994"/>
                <a:gd name="T91" fmla="*/ 1 h 2765"/>
                <a:gd name="T92" fmla="*/ 1 w 994"/>
                <a:gd name="T93" fmla="*/ 1 h 2765"/>
                <a:gd name="T94" fmla="*/ 1 w 994"/>
                <a:gd name="T95" fmla="*/ 1 h 2765"/>
                <a:gd name="T96" fmla="*/ 1 w 994"/>
                <a:gd name="T97" fmla="*/ 1 h 2765"/>
                <a:gd name="T98" fmla="*/ 1 w 994"/>
                <a:gd name="T99" fmla="*/ 1 h 2765"/>
                <a:gd name="T100" fmla="*/ 1 w 994"/>
                <a:gd name="T101" fmla="*/ 1 h 2765"/>
                <a:gd name="T102" fmla="*/ 1 w 994"/>
                <a:gd name="T103" fmla="*/ 1 h 27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94" h="2765">
                  <a:moveTo>
                    <a:pt x="0" y="386"/>
                  </a:moveTo>
                  <a:lnTo>
                    <a:pt x="0" y="2765"/>
                  </a:lnTo>
                  <a:lnTo>
                    <a:pt x="5" y="2695"/>
                  </a:lnTo>
                  <a:lnTo>
                    <a:pt x="8" y="2659"/>
                  </a:lnTo>
                  <a:lnTo>
                    <a:pt x="11" y="2624"/>
                  </a:lnTo>
                  <a:lnTo>
                    <a:pt x="14" y="2590"/>
                  </a:lnTo>
                  <a:lnTo>
                    <a:pt x="21" y="2520"/>
                  </a:lnTo>
                  <a:lnTo>
                    <a:pt x="24" y="2486"/>
                  </a:lnTo>
                  <a:lnTo>
                    <a:pt x="29" y="2452"/>
                  </a:lnTo>
                  <a:lnTo>
                    <a:pt x="33" y="2417"/>
                  </a:lnTo>
                  <a:lnTo>
                    <a:pt x="37" y="2383"/>
                  </a:lnTo>
                  <a:lnTo>
                    <a:pt x="42" y="2349"/>
                  </a:lnTo>
                  <a:lnTo>
                    <a:pt x="46" y="2315"/>
                  </a:lnTo>
                  <a:lnTo>
                    <a:pt x="56" y="2248"/>
                  </a:lnTo>
                  <a:lnTo>
                    <a:pt x="61" y="2214"/>
                  </a:lnTo>
                  <a:lnTo>
                    <a:pt x="66" y="2182"/>
                  </a:lnTo>
                  <a:lnTo>
                    <a:pt x="72" y="2148"/>
                  </a:lnTo>
                  <a:lnTo>
                    <a:pt x="77" y="2114"/>
                  </a:lnTo>
                  <a:lnTo>
                    <a:pt x="83" y="2082"/>
                  </a:lnTo>
                  <a:lnTo>
                    <a:pt x="89" y="2050"/>
                  </a:lnTo>
                  <a:lnTo>
                    <a:pt x="95" y="2016"/>
                  </a:lnTo>
                  <a:lnTo>
                    <a:pt x="101" y="1983"/>
                  </a:lnTo>
                  <a:lnTo>
                    <a:pt x="109" y="1951"/>
                  </a:lnTo>
                  <a:lnTo>
                    <a:pt x="121" y="1886"/>
                  </a:lnTo>
                  <a:lnTo>
                    <a:pt x="137" y="1822"/>
                  </a:lnTo>
                  <a:lnTo>
                    <a:pt x="144" y="1790"/>
                  </a:lnTo>
                  <a:lnTo>
                    <a:pt x="152" y="1759"/>
                  </a:lnTo>
                  <a:lnTo>
                    <a:pt x="159" y="1726"/>
                  </a:lnTo>
                  <a:lnTo>
                    <a:pt x="167" y="1695"/>
                  </a:lnTo>
                  <a:lnTo>
                    <a:pt x="176" y="1663"/>
                  </a:lnTo>
                  <a:lnTo>
                    <a:pt x="183" y="1632"/>
                  </a:lnTo>
                  <a:lnTo>
                    <a:pt x="201" y="1571"/>
                  </a:lnTo>
                  <a:lnTo>
                    <a:pt x="219" y="1509"/>
                  </a:lnTo>
                  <a:lnTo>
                    <a:pt x="228" y="1478"/>
                  </a:lnTo>
                  <a:lnTo>
                    <a:pt x="238" y="1447"/>
                  </a:lnTo>
                  <a:lnTo>
                    <a:pt x="247" y="1416"/>
                  </a:lnTo>
                  <a:lnTo>
                    <a:pt x="257" y="1387"/>
                  </a:lnTo>
                  <a:lnTo>
                    <a:pt x="267" y="1356"/>
                  </a:lnTo>
                  <a:lnTo>
                    <a:pt x="277" y="1327"/>
                  </a:lnTo>
                  <a:lnTo>
                    <a:pt x="287" y="1296"/>
                  </a:lnTo>
                  <a:lnTo>
                    <a:pt x="297" y="1266"/>
                  </a:lnTo>
                  <a:lnTo>
                    <a:pt x="304" y="1250"/>
                  </a:lnTo>
                  <a:lnTo>
                    <a:pt x="315" y="1221"/>
                  </a:lnTo>
                  <a:lnTo>
                    <a:pt x="325" y="1192"/>
                  </a:lnTo>
                  <a:lnTo>
                    <a:pt x="348" y="1133"/>
                  </a:lnTo>
                  <a:lnTo>
                    <a:pt x="371" y="1074"/>
                  </a:lnTo>
                  <a:lnTo>
                    <a:pt x="383" y="1046"/>
                  </a:lnTo>
                  <a:lnTo>
                    <a:pt x="395" y="1017"/>
                  </a:lnTo>
                  <a:lnTo>
                    <a:pt x="407" y="987"/>
                  </a:lnTo>
                  <a:lnTo>
                    <a:pt x="419" y="959"/>
                  </a:lnTo>
                  <a:lnTo>
                    <a:pt x="431" y="932"/>
                  </a:lnTo>
                  <a:lnTo>
                    <a:pt x="444" y="902"/>
                  </a:lnTo>
                  <a:lnTo>
                    <a:pt x="458" y="874"/>
                  </a:lnTo>
                  <a:lnTo>
                    <a:pt x="470" y="846"/>
                  </a:lnTo>
                  <a:lnTo>
                    <a:pt x="484" y="818"/>
                  </a:lnTo>
                  <a:lnTo>
                    <a:pt x="497" y="790"/>
                  </a:lnTo>
                  <a:lnTo>
                    <a:pt x="511" y="763"/>
                  </a:lnTo>
                  <a:lnTo>
                    <a:pt x="525" y="736"/>
                  </a:lnTo>
                  <a:lnTo>
                    <a:pt x="553" y="680"/>
                  </a:lnTo>
                  <a:lnTo>
                    <a:pt x="567" y="654"/>
                  </a:lnTo>
                  <a:lnTo>
                    <a:pt x="582" y="626"/>
                  </a:lnTo>
                  <a:lnTo>
                    <a:pt x="597" y="599"/>
                  </a:lnTo>
                  <a:lnTo>
                    <a:pt x="611" y="573"/>
                  </a:lnTo>
                  <a:lnTo>
                    <a:pt x="626" y="547"/>
                  </a:lnTo>
                  <a:lnTo>
                    <a:pt x="641" y="519"/>
                  </a:lnTo>
                  <a:lnTo>
                    <a:pt x="656" y="492"/>
                  </a:lnTo>
                  <a:lnTo>
                    <a:pt x="673" y="466"/>
                  </a:lnTo>
                  <a:lnTo>
                    <a:pt x="688" y="441"/>
                  </a:lnTo>
                  <a:lnTo>
                    <a:pt x="721" y="388"/>
                  </a:lnTo>
                  <a:lnTo>
                    <a:pt x="737" y="363"/>
                  </a:lnTo>
                  <a:lnTo>
                    <a:pt x="754" y="336"/>
                  </a:lnTo>
                  <a:lnTo>
                    <a:pt x="770" y="312"/>
                  </a:lnTo>
                  <a:lnTo>
                    <a:pt x="787" y="285"/>
                  </a:lnTo>
                  <a:lnTo>
                    <a:pt x="803" y="260"/>
                  </a:lnTo>
                  <a:lnTo>
                    <a:pt x="838" y="210"/>
                  </a:lnTo>
                  <a:lnTo>
                    <a:pt x="874" y="160"/>
                  </a:lnTo>
                  <a:lnTo>
                    <a:pt x="909" y="110"/>
                  </a:lnTo>
                  <a:lnTo>
                    <a:pt x="928" y="85"/>
                  </a:lnTo>
                  <a:lnTo>
                    <a:pt x="946" y="62"/>
                  </a:lnTo>
                  <a:lnTo>
                    <a:pt x="965" y="37"/>
                  </a:lnTo>
                  <a:lnTo>
                    <a:pt x="984" y="13"/>
                  </a:lnTo>
                  <a:lnTo>
                    <a:pt x="994" y="0"/>
                  </a:lnTo>
                  <a:lnTo>
                    <a:pt x="966" y="6"/>
                  </a:lnTo>
                  <a:lnTo>
                    <a:pt x="952" y="9"/>
                  </a:lnTo>
                  <a:lnTo>
                    <a:pt x="938" y="13"/>
                  </a:lnTo>
                  <a:lnTo>
                    <a:pt x="926" y="16"/>
                  </a:lnTo>
                  <a:lnTo>
                    <a:pt x="898" y="22"/>
                  </a:lnTo>
                  <a:lnTo>
                    <a:pt x="885" y="25"/>
                  </a:lnTo>
                  <a:lnTo>
                    <a:pt x="871" y="29"/>
                  </a:lnTo>
                  <a:lnTo>
                    <a:pt x="859" y="32"/>
                  </a:lnTo>
                  <a:lnTo>
                    <a:pt x="845" y="35"/>
                  </a:lnTo>
                  <a:lnTo>
                    <a:pt x="832" y="38"/>
                  </a:lnTo>
                  <a:lnTo>
                    <a:pt x="818" y="43"/>
                  </a:lnTo>
                  <a:lnTo>
                    <a:pt x="793" y="49"/>
                  </a:lnTo>
                  <a:lnTo>
                    <a:pt x="780" y="53"/>
                  </a:lnTo>
                  <a:lnTo>
                    <a:pt x="768" y="56"/>
                  </a:lnTo>
                  <a:lnTo>
                    <a:pt x="755" y="60"/>
                  </a:lnTo>
                  <a:lnTo>
                    <a:pt x="730" y="66"/>
                  </a:lnTo>
                  <a:lnTo>
                    <a:pt x="717" y="71"/>
                  </a:lnTo>
                  <a:lnTo>
                    <a:pt x="704" y="74"/>
                  </a:lnTo>
                  <a:lnTo>
                    <a:pt x="692" y="78"/>
                  </a:lnTo>
                  <a:lnTo>
                    <a:pt x="679" y="81"/>
                  </a:lnTo>
                  <a:lnTo>
                    <a:pt x="668" y="85"/>
                  </a:lnTo>
                  <a:lnTo>
                    <a:pt x="655" y="88"/>
                  </a:lnTo>
                  <a:lnTo>
                    <a:pt x="644" y="93"/>
                  </a:lnTo>
                  <a:lnTo>
                    <a:pt x="631" y="96"/>
                  </a:lnTo>
                  <a:lnTo>
                    <a:pt x="620" y="100"/>
                  </a:lnTo>
                  <a:lnTo>
                    <a:pt x="607" y="103"/>
                  </a:lnTo>
                  <a:lnTo>
                    <a:pt x="584" y="112"/>
                  </a:lnTo>
                  <a:lnTo>
                    <a:pt x="572" y="115"/>
                  </a:lnTo>
                  <a:lnTo>
                    <a:pt x="560" y="119"/>
                  </a:lnTo>
                  <a:lnTo>
                    <a:pt x="549" y="122"/>
                  </a:lnTo>
                  <a:lnTo>
                    <a:pt x="526" y="131"/>
                  </a:lnTo>
                  <a:lnTo>
                    <a:pt x="515" y="134"/>
                  </a:lnTo>
                  <a:lnTo>
                    <a:pt x="492" y="143"/>
                  </a:lnTo>
                  <a:lnTo>
                    <a:pt x="482" y="147"/>
                  </a:lnTo>
                  <a:lnTo>
                    <a:pt x="470" y="150"/>
                  </a:lnTo>
                  <a:lnTo>
                    <a:pt x="459" y="154"/>
                  </a:lnTo>
                  <a:lnTo>
                    <a:pt x="449" y="159"/>
                  </a:lnTo>
                  <a:lnTo>
                    <a:pt x="438" y="163"/>
                  </a:lnTo>
                  <a:lnTo>
                    <a:pt x="427" y="166"/>
                  </a:lnTo>
                  <a:lnTo>
                    <a:pt x="421" y="169"/>
                  </a:lnTo>
                  <a:lnTo>
                    <a:pt x="411" y="173"/>
                  </a:lnTo>
                  <a:lnTo>
                    <a:pt x="400" y="178"/>
                  </a:lnTo>
                  <a:lnTo>
                    <a:pt x="389" y="182"/>
                  </a:lnTo>
                  <a:lnTo>
                    <a:pt x="379" y="185"/>
                  </a:lnTo>
                  <a:lnTo>
                    <a:pt x="368" y="190"/>
                  </a:lnTo>
                  <a:lnTo>
                    <a:pt x="348" y="198"/>
                  </a:lnTo>
                  <a:lnTo>
                    <a:pt x="328" y="207"/>
                  </a:lnTo>
                  <a:lnTo>
                    <a:pt x="307" y="216"/>
                  </a:lnTo>
                  <a:lnTo>
                    <a:pt x="298" y="220"/>
                  </a:lnTo>
                  <a:lnTo>
                    <a:pt x="278" y="229"/>
                  </a:lnTo>
                  <a:lnTo>
                    <a:pt x="269" y="234"/>
                  </a:lnTo>
                  <a:lnTo>
                    <a:pt x="249" y="242"/>
                  </a:lnTo>
                  <a:lnTo>
                    <a:pt x="231" y="251"/>
                  </a:lnTo>
                  <a:lnTo>
                    <a:pt x="221" y="257"/>
                  </a:lnTo>
                  <a:lnTo>
                    <a:pt x="204" y="266"/>
                  </a:lnTo>
                  <a:lnTo>
                    <a:pt x="193" y="270"/>
                  </a:lnTo>
                  <a:lnTo>
                    <a:pt x="176" y="279"/>
                  </a:lnTo>
                  <a:lnTo>
                    <a:pt x="167" y="285"/>
                  </a:lnTo>
                  <a:lnTo>
                    <a:pt x="149" y="294"/>
                  </a:lnTo>
                  <a:lnTo>
                    <a:pt x="140" y="298"/>
                  </a:lnTo>
                  <a:lnTo>
                    <a:pt x="133" y="304"/>
                  </a:lnTo>
                  <a:lnTo>
                    <a:pt x="115" y="313"/>
                  </a:lnTo>
                  <a:lnTo>
                    <a:pt x="107" y="319"/>
                  </a:lnTo>
                  <a:lnTo>
                    <a:pt x="90" y="328"/>
                  </a:lnTo>
                  <a:lnTo>
                    <a:pt x="82" y="334"/>
                  </a:lnTo>
                  <a:lnTo>
                    <a:pt x="75" y="338"/>
                  </a:lnTo>
                  <a:lnTo>
                    <a:pt x="66" y="342"/>
                  </a:lnTo>
                  <a:lnTo>
                    <a:pt x="58" y="348"/>
                  </a:lnTo>
                  <a:lnTo>
                    <a:pt x="51" y="353"/>
                  </a:lnTo>
                  <a:lnTo>
                    <a:pt x="42" y="359"/>
                  </a:lnTo>
                  <a:lnTo>
                    <a:pt x="34" y="363"/>
                  </a:lnTo>
                  <a:lnTo>
                    <a:pt x="27" y="369"/>
                  </a:lnTo>
                  <a:lnTo>
                    <a:pt x="19" y="373"/>
                  </a:lnTo>
                  <a:lnTo>
                    <a:pt x="11" y="379"/>
                  </a:lnTo>
                  <a:lnTo>
                    <a:pt x="4" y="384"/>
                  </a:lnTo>
                  <a:lnTo>
                    <a:pt x="0" y="38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42153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3915B-4918-4930-9B3B-AF29428D9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Constructed in 2013 Guthrie Troy Community Hospital includes…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B1F79-E82D-4B43-A4FE-EEF2DE51D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884" y="130893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25 Private Rooms:  Large natural light windows, relaxing atmosphere, decreased traffic, activity department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 bay Emergency Department with 2 bay trauma, Helipad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 Large Operating Rooms with 7 bed Pre and Post Operating care unit.</a:t>
            </a:r>
          </a:p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Radiology: CT, MRI, Mammography, Bone Density, Ultrasound, Diagnostic X-ray, Ultrasound breast biopsies. </a:t>
            </a:r>
            <a:endParaRPr lang="en-US" sz="1800" b="0" i="0" dirty="0">
              <a:solidFill>
                <a:srgbClr val="201F1E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Lab Services: including COVID testing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Rehab: Physical Therapy, Occupational Therapy, Speech, Cardiac Rehab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Cardiovascular Diagnostics: Stress Testing, Holter monitoring, EKG, TEE (Trans Esophageal Echo), Cardioversion, ECHO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Respiratory Therapy: Sleep studies including overnights and home studies, PFT’s (Pulmonary Function Testing) and Oximetry      testing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grpSp>
        <p:nvGrpSpPr>
          <p:cNvPr id="5" name="Group 37">
            <a:extLst>
              <a:ext uri="{FF2B5EF4-FFF2-40B4-BE49-F238E27FC236}">
                <a16:creationId xmlns:a16="http://schemas.microsoft.com/office/drawing/2014/main" id="{6B285600-39D1-4AE3-97C7-AAAC247D9DA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676400" cy="3248025"/>
            <a:chOff x="0" y="0"/>
            <a:chExt cx="1056" cy="2046"/>
          </a:xfrm>
        </p:grpSpPr>
        <p:sp>
          <p:nvSpPr>
            <p:cNvPr id="6" name="Freeform 32">
              <a:extLst>
                <a:ext uri="{FF2B5EF4-FFF2-40B4-BE49-F238E27FC236}">
                  <a16:creationId xmlns:a16="http://schemas.microsoft.com/office/drawing/2014/main" id="{077DC040-0925-45F7-B300-45D7D2424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56" cy="711"/>
            </a:xfrm>
            <a:custGeom>
              <a:avLst/>
              <a:gdLst>
                <a:gd name="T0" fmla="*/ 1 w 1923"/>
                <a:gd name="T1" fmla="*/ 0 h 1256"/>
                <a:gd name="T2" fmla="*/ 1 w 1923"/>
                <a:gd name="T3" fmla="*/ 1 h 1256"/>
                <a:gd name="T4" fmla="*/ 1 w 1923"/>
                <a:gd name="T5" fmla="*/ 1 h 1256"/>
                <a:gd name="T6" fmla="*/ 1 w 1923"/>
                <a:gd name="T7" fmla="*/ 1 h 1256"/>
                <a:gd name="T8" fmla="*/ 1 w 1923"/>
                <a:gd name="T9" fmla="*/ 1 h 1256"/>
                <a:gd name="T10" fmla="*/ 1 w 1923"/>
                <a:gd name="T11" fmla="*/ 1 h 1256"/>
                <a:gd name="T12" fmla="*/ 1 w 1923"/>
                <a:gd name="T13" fmla="*/ 1 h 1256"/>
                <a:gd name="T14" fmla="*/ 1 w 1923"/>
                <a:gd name="T15" fmla="*/ 1 h 1256"/>
                <a:gd name="T16" fmla="*/ 1 w 1923"/>
                <a:gd name="T17" fmla="*/ 1 h 1256"/>
                <a:gd name="T18" fmla="*/ 1 w 1923"/>
                <a:gd name="T19" fmla="*/ 1 h 1256"/>
                <a:gd name="T20" fmla="*/ 1 w 1923"/>
                <a:gd name="T21" fmla="*/ 1 h 1256"/>
                <a:gd name="T22" fmla="*/ 1 w 1923"/>
                <a:gd name="T23" fmla="*/ 1 h 1256"/>
                <a:gd name="T24" fmla="*/ 1 w 1923"/>
                <a:gd name="T25" fmla="*/ 1 h 1256"/>
                <a:gd name="T26" fmla="*/ 1 w 1923"/>
                <a:gd name="T27" fmla="*/ 1 h 1256"/>
                <a:gd name="T28" fmla="*/ 1 w 1923"/>
                <a:gd name="T29" fmla="*/ 1 h 1256"/>
                <a:gd name="T30" fmla="*/ 1 w 1923"/>
                <a:gd name="T31" fmla="*/ 1 h 1256"/>
                <a:gd name="T32" fmla="*/ 1 w 1923"/>
                <a:gd name="T33" fmla="*/ 1 h 1256"/>
                <a:gd name="T34" fmla="*/ 1 w 1923"/>
                <a:gd name="T35" fmla="*/ 1 h 1256"/>
                <a:gd name="T36" fmla="*/ 1 w 1923"/>
                <a:gd name="T37" fmla="*/ 1 h 1256"/>
                <a:gd name="T38" fmla="*/ 1 w 1923"/>
                <a:gd name="T39" fmla="*/ 1 h 1256"/>
                <a:gd name="T40" fmla="*/ 1 w 1923"/>
                <a:gd name="T41" fmla="*/ 1 h 1256"/>
                <a:gd name="T42" fmla="*/ 1 w 1923"/>
                <a:gd name="T43" fmla="*/ 1 h 1256"/>
                <a:gd name="T44" fmla="*/ 1 w 1923"/>
                <a:gd name="T45" fmla="*/ 1 h 1256"/>
                <a:gd name="T46" fmla="*/ 1 w 1923"/>
                <a:gd name="T47" fmla="*/ 1 h 1256"/>
                <a:gd name="T48" fmla="*/ 1 w 1923"/>
                <a:gd name="T49" fmla="*/ 1 h 1256"/>
                <a:gd name="T50" fmla="*/ 1 w 1923"/>
                <a:gd name="T51" fmla="*/ 1 h 1256"/>
                <a:gd name="T52" fmla="*/ 1 w 1923"/>
                <a:gd name="T53" fmla="*/ 1 h 1256"/>
                <a:gd name="T54" fmla="*/ 1 w 1923"/>
                <a:gd name="T55" fmla="*/ 1 h 1256"/>
                <a:gd name="T56" fmla="*/ 1 w 1923"/>
                <a:gd name="T57" fmla="*/ 1 h 1256"/>
                <a:gd name="T58" fmla="*/ 1 w 1923"/>
                <a:gd name="T59" fmla="*/ 1 h 1256"/>
                <a:gd name="T60" fmla="*/ 1 w 1923"/>
                <a:gd name="T61" fmla="*/ 1 h 1256"/>
                <a:gd name="T62" fmla="*/ 1 w 1923"/>
                <a:gd name="T63" fmla="*/ 1 h 1256"/>
                <a:gd name="T64" fmla="*/ 1 w 1923"/>
                <a:gd name="T65" fmla="*/ 1 h 1256"/>
                <a:gd name="T66" fmla="*/ 1 w 1923"/>
                <a:gd name="T67" fmla="*/ 1 h 1256"/>
                <a:gd name="T68" fmla="*/ 1 w 1923"/>
                <a:gd name="T69" fmla="*/ 1 h 1256"/>
                <a:gd name="T70" fmla="*/ 1 w 1923"/>
                <a:gd name="T71" fmla="*/ 1 h 1256"/>
                <a:gd name="T72" fmla="*/ 1 w 1923"/>
                <a:gd name="T73" fmla="*/ 1 h 1256"/>
                <a:gd name="T74" fmla="*/ 1 w 1923"/>
                <a:gd name="T75" fmla="*/ 1 h 1256"/>
                <a:gd name="T76" fmla="*/ 1 w 1923"/>
                <a:gd name="T77" fmla="*/ 1 h 1256"/>
                <a:gd name="T78" fmla="*/ 1 w 1923"/>
                <a:gd name="T79" fmla="*/ 1 h 1256"/>
                <a:gd name="T80" fmla="*/ 1 w 1923"/>
                <a:gd name="T81" fmla="*/ 1 h 1256"/>
                <a:gd name="T82" fmla="*/ 1 w 1923"/>
                <a:gd name="T83" fmla="*/ 1 h 1256"/>
                <a:gd name="T84" fmla="*/ 1 w 1923"/>
                <a:gd name="T85" fmla="*/ 1 h 1256"/>
                <a:gd name="T86" fmla="*/ 1 w 1923"/>
                <a:gd name="T87" fmla="*/ 1 h 1256"/>
                <a:gd name="T88" fmla="*/ 1 w 1923"/>
                <a:gd name="T89" fmla="*/ 1 h 1256"/>
                <a:gd name="T90" fmla="*/ 1 w 1923"/>
                <a:gd name="T91" fmla="*/ 1 h 1256"/>
                <a:gd name="T92" fmla="*/ 1 w 1923"/>
                <a:gd name="T93" fmla="*/ 1 h 1256"/>
                <a:gd name="T94" fmla="*/ 1 w 1923"/>
                <a:gd name="T95" fmla="*/ 1 h 1256"/>
                <a:gd name="T96" fmla="*/ 1 w 1923"/>
                <a:gd name="T97" fmla="*/ 1 h 1256"/>
                <a:gd name="T98" fmla="*/ 1 w 1923"/>
                <a:gd name="T99" fmla="*/ 1 h 1256"/>
                <a:gd name="T100" fmla="*/ 0 w 1923"/>
                <a:gd name="T101" fmla="*/ 1 h 12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923" h="1256">
                  <a:moveTo>
                    <a:pt x="0" y="1256"/>
                  </a:moveTo>
                  <a:lnTo>
                    <a:pt x="0" y="0"/>
                  </a:lnTo>
                  <a:lnTo>
                    <a:pt x="1923" y="0"/>
                  </a:lnTo>
                  <a:lnTo>
                    <a:pt x="1896" y="21"/>
                  </a:lnTo>
                  <a:lnTo>
                    <a:pt x="1868" y="41"/>
                  </a:lnTo>
                  <a:lnTo>
                    <a:pt x="1855" y="51"/>
                  </a:lnTo>
                  <a:lnTo>
                    <a:pt x="1841" y="62"/>
                  </a:lnTo>
                  <a:lnTo>
                    <a:pt x="1829" y="72"/>
                  </a:lnTo>
                  <a:lnTo>
                    <a:pt x="1815" y="82"/>
                  </a:lnTo>
                  <a:lnTo>
                    <a:pt x="1802" y="93"/>
                  </a:lnTo>
                  <a:lnTo>
                    <a:pt x="1788" y="103"/>
                  </a:lnTo>
                  <a:lnTo>
                    <a:pt x="1763" y="123"/>
                  </a:lnTo>
                  <a:lnTo>
                    <a:pt x="1749" y="132"/>
                  </a:lnTo>
                  <a:lnTo>
                    <a:pt x="1724" y="153"/>
                  </a:lnTo>
                  <a:lnTo>
                    <a:pt x="1711" y="163"/>
                  </a:lnTo>
                  <a:lnTo>
                    <a:pt x="1700" y="173"/>
                  </a:lnTo>
                  <a:lnTo>
                    <a:pt x="1687" y="184"/>
                  </a:lnTo>
                  <a:lnTo>
                    <a:pt x="1674" y="192"/>
                  </a:lnTo>
                  <a:lnTo>
                    <a:pt x="1662" y="203"/>
                  </a:lnTo>
                  <a:lnTo>
                    <a:pt x="1650" y="213"/>
                  </a:lnTo>
                  <a:lnTo>
                    <a:pt x="1638" y="223"/>
                  </a:lnTo>
                  <a:lnTo>
                    <a:pt x="1626" y="234"/>
                  </a:lnTo>
                  <a:lnTo>
                    <a:pt x="1614" y="242"/>
                  </a:lnTo>
                  <a:lnTo>
                    <a:pt x="1591" y="263"/>
                  </a:lnTo>
                  <a:lnTo>
                    <a:pt x="1578" y="272"/>
                  </a:lnTo>
                  <a:lnTo>
                    <a:pt x="1555" y="292"/>
                  </a:lnTo>
                  <a:lnTo>
                    <a:pt x="1544" y="301"/>
                  </a:lnTo>
                  <a:lnTo>
                    <a:pt x="1521" y="322"/>
                  </a:lnTo>
                  <a:lnTo>
                    <a:pt x="1510" y="331"/>
                  </a:lnTo>
                  <a:lnTo>
                    <a:pt x="1500" y="341"/>
                  </a:lnTo>
                  <a:lnTo>
                    <a:pt x="1488" y="351"/>
                  </a:lnTo>
                  <a:lnTo>
                    <a:pt x="1477" y="360"/>
                  </a:lnTo>
                  <a:lnTo>
                    <a:pt x="1467" y="370"/>
                  </a:lnTo>
                  <a:lnTo>
                    <a:pt x="1457" y="379"/>
                  </a:lnTo>
                  <a:lnTo>
                    <a:pt x="1445" y="389"/>
                  </a:lnTo>
                  <a:lnTo>
                    <a:pt x="1435" y="398"/>
                  </a:lnTo>
                  <a:lnTo>
                    <a:pt x="1425" y="408"/>
                  </a:lnTo>
                  <a:lnTo>
                    <a:pt x="1414" y="419"/>
                  </a:lnTo>
                  <a:lnTo>
                    <a:pt x="1404" y="428"/>
                  </a:lnTo>
                  <a:lnTo>
                    <a:pt x="1394" y="438"/>
                  </a:lnTo>
                  <a:lnTo>
                    <a:pt x="1373" y="455"/>
                  </a:lnTo>
                  <a:lnTo>
                    <a:pt x="1368" y="461"/>
                  </a:lnTo>
                  <a:lnTo>
                    <a:pt x="1358" y="470"/>
                  </a:lnTo>
                  <a:lnTo>
                    <a:pt x="1348" y="480"/>
                  </a:lnTo>
                  <a:lnTo>
                    <a:pt x="1339" y="489"/>
                  </a:lnTo>
                  <a:lnTo>
                    <a:pt x="1329" y="500"/>
                  </a:lnTo>
                  <a:lnTo>
                    <a:pt x="1320" y="508"/>
                  </a:lnTo>
                  <a:lnTo>
                    <a:pt x="1310" y="519"/>
                  </a:lnTo>
                  <a:lnTo>
                    <a:pt x="1301" y="527"/>
                  </a:lnTo>
                  <a:lnTo>
                    <a:pt x="1291" y="536"/>
                  </a:lnTo>
                  <a:lnTo>
                    <a:pt x="1282" y="547"/>
                  </a:lnTo>
                  <a:lnTo>
                    <a:pt x="1265" y="564"/>
                  </a:lnTo>
                  <a:lnTo>
                    <a:pt x="1256" y="574"/>
                  </a:lnTo>
                  <a:lnTo>
                    <a:pt x="1238" y="592"/>
                  </a:lnTo>
                  <a:lnTo>
                    <a:pt x="1229" y="601"/>
                  </a:lnTo>
                  <a:lnTo>
                    <a:pt x="1220" y="611"/>
                  </a:lnTo>
                  <a:lnTo>
                    <a:pt x="1213" y="620"/>
                  </a:lnTo>
                  <a:lnTo>
                    <a:pt x="1195" y="638"/>
                  </a:lnTo>
                  <a:lnTo>
                    <a:pt x="1187" y="648"/>
                  </a:lnTo>
                  <a:lnTo>
                    <a:pt x="1179" y="657"/>
                  </a:lnTo>
                  <a:lnTo>
                    <a:pt x="1163" y="674"/>
                  </a:lnTo>
                  <a:lnTo>
                    <a:pt x="1155" y="683"/>
                  </a:lnTo>
                  <a:lnTo>
                    <a:pt x="1147" y="693"/>
                  </a:lnTo>
                  <a:lnTo>
                    <a:pt x="1132" y="711"/>
                  </a:lnTo>
                  <a:lnTo>
                    <a:pt x="1117" y="729"/>
                  </a:lnTo>
                  <a:lnTo>
                    <a:pt x="1109" y="738"/>
                  </a:lnTo>
                  <a:lnTo>
                    <a:pt x="1103" y="746"/>
                  </a:lnTo>
                  <a:lnTo>
                    <a:pt x="1088" y="764"/>
                  </a:lnTo>
                  <a:lnTo>
                    <a:pt x="1081" y="773"/>
                  </a:lnTo>
                  <a:lnTo>
                    <a:pt x="1074" y="782"/>
                  </a:lnTo>
                  <a:lnTo>
                    <a:pt x="1061" y="799"/>
                  </a:lnTo>
                  <a:lnTo>
                    <a:pt x="1053" y="808"/>
                  </a:lnTo>
                  <a:lnTo>
                    <a:pt x="1041" y="826"/>
                  </a:lnTo>
                  <a:lnTo>
                    <a:pt x="1028" y="843"/>
                  </a:lnTo>
                  <a:lnTo>
                    <a:pt x="1015" y="861"/>
                  </a:lnTo>
                  <a:lnTo>
                    <a:pt x="1009" y="870"/>
                  </a:lnTo>
                  <a:lnTo>
                    <a:pt x="1004" y="879"/>
                  </a:lnTo>
                  <a:lnTo>
                    <a:pt x="1000" y="883"/>
                  </a:lnTo>
                  <a:lnTo>
                    <a:pt x="986" y="886"/>
                  </a:lnTo>
                  <a:lnTo>
                    <a:pt x="971" y="889"/>
                  </a:lnTo>
                  <a:lnTo>
                    <a:pt x="943" y="895"/>
                  </a:lnTo>
                  <a:lnTo>
                    <a:pt x="929" y="898"/>
                  </a:lnTo>
                  <a:lnTo>
                    <a:pt x="916" y="902"/>
                  </a:lnTo>
                  <a:lnTo>
                    <a:pt x="888" y="908"/>
                  </a:lnTo>
                  <a:lnTo>
                    <a:pt x="860" y="914"/>
                  </a:lnTo>
                  <a:lnTo>
                    <a:pt x="846" y="917"/>
                  </a:lnTo>
                  <a:lnTo>
                    <a:pt x="833" y="921"/>
                  </a:lnTo>
                  <a:lnTo>
                    <a:pt x="819" y="924"/>
                  </a:lnTo>
                  <a:lnTo>
                    <a:pt x="807" y="927"/>
                  </a:lnTo>
                  <a:lnTo>
                    <a:pt x="793" y="930"/>
                  </a:lnTo>
                  <a:lnTo>
                    <a:pt x="780" y="934"/>
                  </a:lnTo>
                  <a:lnTo>
                    <a:pt x="766" y="937"/>
                  </a:lnTo>
                  <a:lnTo>
                    <a:pt x="741" y="943"/>
                  </a:lnTo>
                  <a:lnTo>
                    <a:pt x="728" y="948"/>
                  </a:lnTo>
                  <a:lnTo>
                    <a:pt x="715" y="951"/>
                  </a:lnTo>
                  <a:lnTo>
                    <a:pt x="702" y="954"/>
                  </a:lnTo>
                  <a:lnTo>
                    <a:pt x="689" y="958"/>
                  </a:lnTo>
                  <a:lnTo>
                    <a:pt x="677" y="961"/>
                  </a:lnTo>
                  <a:lnTo>
                    <a:pt x="665" y="965"/>
                  </a:lnTo>
                  <a:lnTo>
                    <a:pt x="640" y="971"/>
                  </a:lnTo>
                  <a:lnTo>
                    <a:pt x="627" y="976"/>
                  </a:lnTo>
                  <a:lnTo>
                    <a:pt x="616" y="978"/>
                  </a:lnTo>
                  <a:lnTo>
                    <a:pt x="603" y="983"/>
                  </a:lnTo>
                  <a:lnTo>
                    <a:pt x="592" y="986"/>
                  </a:lnTo>
                  <a:lnTo>
                    <a:pt x="579" y="990"/>
                  </a:lnTo>
                  <a:lnTo>
                    <a:pt x="568" y="993"/>
                  </a:lnTo>
                  <a:lnTo>
                    <a:pt x="556" y="998"/>
                  </a:lnTo>
                  <a:lnTo>
                    <a:pt x="544" y="1001"/>
                  </a:lnTo>
                  <a:lnTo>
                    <a:pt x="521" y="1009"/>
                  </a:lnTo>
                  <a:lnTo>
                    <a:pt x="510" y="1012"/>
                  </a:lnTo>
                  <a:lnTo>
                    <a:pt x="498" y="1017"/>
                  </a:lnTo>
                  <a:lnTo>
                    <a:pt x="487" y="1020"/>
                  </a:lnTo>
                  <a:lnTo>
                    <a:pt x="464" y="1028"/>
                  </a:lnTo>
                  <a:lnTo>
                    <a:pt x="454" y="1031"/>
                  </a:lnTo>
                  <a:lnTo>
                    <a:pt x="431" y="1040"/>
                  </a:lnTo>
                  <a:lnTo>
                    <a:pt x="421" y="1045"/>
                  </a:lnTo>
                  <a:lnTo>
                    <a:pt x="415" y="1046"/>
                  </a:lnTo>
                  <a:lnTo>
                    <a:pt x="405" y="1050"/>
                  </a:lnTo>
                  <a:lnTo>
                    <a:pt x="393" y="1053"/>
                  </a:lnTo>
                  <a:lnTo>
                    <a:pt x="373" y="1062"/>
                  </a:lnTo>
                  <a:lnTo>
                    <a:pt x="362" y="1067"/>
                  </a:lnTo>
                  <a:lnTo>
                    <a:pt x="352" y="1071"/>
                  </a:lnTo>
                  <a:lnTo>
                    <a:pt x="341" y="1074"/>
                  </a:lnTo>
                  <a:lnTo>
                    <a:pt x="321" y="1083"/>
                  </a:lnTo>
                  <a:lnTo>
                    <a:pt x="301" y="1092"/>
                  </a:lnTo>
                  <a:lnTo>
                    <a:pt x="292" y="1096"/>
                  </a:lnTo>
                  <a:lnTo>
                    <a:pt x="272" y="1105"/>
                  </a:lnTo>
                  <a:lnTo>
                    <a:pt x="263" y="1109"/>
                  </a:lnTo>
                  <a:lnTo>
                    <a:pt x="253" y="1114"/>
                  </a:lnTo>
                  <a:lnTo>
                    <a:pt x="244" y="1118"/>
                  </a:lnTo>
                  <a:lnTo>
                    <a:pt x="234" y="1122"/>
                  </a:lnTo>
                  <a:lnTo>
                    <a:pt x="216" y="1131"/>
                  </a:lnTo>
                  <a:lnTo>
                    <a:pt x="206" y="1136"/>
                  </a:lnTo>
                  <a:lnTo>
                    <a:pt x="188" y="1144"/>
                  </a:lnTo>
                  <a:lnTo>
                    <a:pt x="171" y="1153"/>
                  </a:lnTo>
                  <a:lnTo>
                    <a:pt x="153" y="1162"/>
                  </a:lnTo>
                  <a:lnTo>
                    <a:pt x="145" y="1167"/>
                  </a:lnTo>
                  <a:lnTo>
                    <a:pt x="137" y="1171"/>
                  </a:lnTo>
                  <a:lnTo>
                    <a:pt x="128" y="1177"/>
                  </a:lnTo>
                  <a:lnTo>
                    <a:pt x="120" y="1181"/>
                  </a:lnTo>
                  <a:lnTo>
                    <a:pt x="111" y="1186"/>
                  </a:lnTo>
                  <a:lnTo>
                    <a:pt x="104" y="1190"/>
                  </a:lnTo>
                  <a:lnTo>
                    <a:pt x="95" y="1194"/>
                  </a:lnTo>
                  <a:lnTo>
                    <a:pt x="87" y="1200"/>
                  </a:lnTo>
                  <a:lnTo>
                    <a:pt x="78" y="1205"/>
                  </a:lnTo>
                  <a:lnTo>
                    <a:pt x="63" y="1214"/>
                  </a:lnTo>
                  <a:lnTo>
                    <a:pt x="56" y="1219"/>
                  </a:lnTo>
                  <a:lnTo>
                    <a:pt x="40" y="1228"/>
                  </a:lnTo>
                  <a:lnTo>
                    <a:pt x="33" y="1234"/>
                  </a:lnTo>
                  <a:lnTo>
                    <a:pt x="18" y="1243"/>
                  </a:lnTo>
                  <a:lnTo>
                    <a:pt x="11" y="1249"/>
                  </a:lnTo>
                  <a:lnTo>
                    <a:pt x="4" y="1253"/>
                  </a:lnTo>
                  <a:lnTo>
                    <a:pt x="0" y="1256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33">
              <a:extLst>
                <a:ext uri="{FF2B5EF4-FFF2-40B4-BE49-F238E27FC236}">
                  <a16:creationId xmlns:a16="http://schemas.microsoft.com/office/drawing/2014/main" id="{0B8520E6-DD34-4437-B5BC-DC5FFB1E8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0"/>
              <a:ext cx="570" cy="1566"/>
            </a:xfrm>
            <a:custGeom>
              <a:avLst/>
              <a:gdLst>
                <a:gd name="T0" fmla="*/ 1 w 994"/>
                <a:gd name="T1" fmla="*/ 1 h 2765"/>
                <a:gd name="T2" fmla="*/ 1 w 994"/>
                <a:gd name="T3" fmla="*/ 1 h 2765"/>
                <a:gd name="T4" fmla="*/ 1 w 994"/>
                <a:gd name="T5" fmla="*/ 1 h 2765"/>
                <a:gd name="T6" fmla="*/ 1 w 994"/>
                <a:gd name="T7" fmla="*/ 1 h 2765"/>
                <a:gd name="T8" fmla="*/ 1 w 994"/>
                <a:gd name="T9" fmla="*/ 1 h 2765"/>
                <a:gd name="T10" fmla="*/ 1 w 994"/>
                <a:gd name="T11" fmla="*/ 1 h 2765"/>
                <a:gd name="T12" fmla="*/ 1 w 994"/>
                <a:gd name="T13" fmla="*/ 1 h 2765"/>
                <a:gd name="T14" fmla="*/ 1 w 994"/>
                <a:gd name="T15" fmla="*/ 1 h 2765"/>
                <a:gd name="T16" fmla="*/ 1 w 994"/>
                <a:gd name="T17" fmla="*/ 1 h 2765"/>
                <a:gd name="T18" fmla="*/ 1 w 994"/>
                <a:gd name="T19" fmla="*/ 1 h 2765"/>
                <a:gd name="T20" fmla="*/ 1 w 994"/>
                <a:gd name="T21" fmla="*/ 1 h 2765"/>
                <a:gd name="T22" fmla="*/ 1 w 994"/>
                <a:gd name="T23" fmla="*/ 1 h 2765"/>
                <a:gd name="T24" fmla="*/ 1 w 994"/>
                <a:gd name="T25" fmla="*/ 1 h 2765"/>
                <a:gd name="T26" fmla="*/ 1 w 994"/>
                <a:gd name="T27" fmla="*/ 1 h 2765"/>
                <a:gd name="T28" fmla="*/ 1 w 994"/>
                <a:gd name="T29" fmla="*/ 1 h 2765"/>
                <a:gd name="T30" fmla="*/ 1 w 994"/>
                <a:gd name="T31" fmla="*/ 1 h 2765"/>
                <a:gd name="T32" fmla="*/ 1 w 994"/>
                <a:gd name="T33" fmla="*/ 1 h 2765"/>
                <a:gd name="T34" fmla="*/ 1 w 994"/>
                <a:gd name="T35" fmla="*/ 1 h 2765"/>
                <a:gd name="T36" fmla="*/ 1 w 994"/>
                <a:gd name="T37" fmla="*/ 1 h 2765"/>
                <a:gd name="T38" fmla="*/ 1 w 994"/>
                <a:gd name="T39" fmla="*/ 1 h 2765"/>
                <a:gd name="T40" fmla="*/ 1 w 994"/>
                <a:gd name="T41" fmla="*/ 1 h 2765"/>
                <a:gd name="T42" fmla="*/ 1 w 994"/>
                <a:gd name="T43" fmla="*/ 1 h 2765"/>
                <a:gd name="T44" fmla="*/ 1 w 994"/>
                <a:gd name="T45" fmla="*/ 1 h 2765"/>
                <a:gd name="T46" fmla="*/ 1 w 994"/>
                <a:gd name="T47" fmla="*/ 1 h 2765"/>
                <a:gd name="T48" fmla="*/ 1 w 994"/>
                <a:gd name="T49" fmla="*/ 1 h 2765"/>
                <a:gd name="T50" fmla="*/ 1 w 994"/>
                <a:gd name="T51" fmla="*/ 1 h 2765"/>
                <a:gd name="T52" fmla="*/ 1 w 994"/>
                <a:gd name="T53" fmla="*/ 1 h 2765"/>
                <a:gd name="T54" fmla="*/ 1 w 994"/>
                <a:gd name="T55" fmla="*/ 1 h 2765"/>
                <a:gd name="T56" fmla="*/ 1 w 994"/>
                <a:gd name="T57" fmla="*/ 1 h 2765"/>
                <a:gd name="T58" fmla="*/ 1 w 994"/>
                <a:gd name="T59" fmla="*/ 1 h 2765"/>
                <a:gd name="T60" fmla="*/ 1 w 994"/>
                <a:gd name="T61" fmla="*/ 1 h 2765"/>
                <a:gd name="T62" fmla="*/ 1 w 994"/>
                <a:gd name="T63" fmla="*/ 1 h 2765"/>
                <a:gd name="T64" fmla="*/ 1 w 994"/>
                <a:gd name="T65" fmla="*/ 1 h 2765"/>
                <a:gd name="T66" fmla="*/ 1 w 994"/>
                <a:gd name="T67" fmla="*/ 1 h 2765"/>
                <a:gd name="T68" fmla="*/ 1 w 994"/>
                <a:gd name="T69" fmla="*/ 1 h 2765"/>
                <a:gd name="T70" fmla="*/ 1 w 994"/>
                <a:gd name="T71" fmla="*/ 1 h 2765"/>
                <a:gd name="T72" fmla="*/ 1 w 994"/>
                <a:gd name="T73" fmla="*/ 1 h 2765"/>
                <a:gd name="T74" fmla="*/ 1 w 994"/>
                <a:gd name="T75" fmla="*/ 1 h 2765"/>
                <a:gd name="T76" fmla="*/ 1 w 994"/>
                <a:gd name="T77" fmla="*/ 1 h 2765"/>
                <a:gd name="T78" fmla="*/ 1 w 994"/>
                <a:gd name="T79" fmla="*/ 1 h 2765"/>
                <a:gd name="T80" fmla="*/ 1 w 994"/>
                <a:gd name="T81" fmla="*/ 1 h 2765"/>
                <a:gd name="T82" fmla="*/ 1 w 994"/>
                <a:gd name="T83" fmla="*/ 1 h 2765"/>
                <a:gd name="T84" fmla="*/ 1 w 994"/>
                <a:gd name="T85" fmla="*/ 1 h 2765"/>
                <a:gd name="T86" fmla="*/ 1 w 994"/>
                <a:gd name="T87" fmla="*/ 1 h 2765"/>
                <a:gd name="T88" fmla="*/ 1 w 994"/>
                <a:gd name="T89" fmla="*/ 1 h 2765"/>
                <a:gd name="T90" fmla="*/ 1 w 994"/>
                <a:gd name="T91" fmla="*/ 1 h 2765"/>
                <a:gd name="T92" fmla="*/ 1 w 994"/>
                <a:gd name="T93" fmla="*/ 1 h 2765"/>
                <a:gd name="T94" fmla="*/ 1 w 994"/>
                <a:gd name="T95" fmla="*/ 1 h 2765"/>
                <a:gd name="T96" fmla="*/ 1 w 994"/>
                <a:gd name="T97" fmla="*/ 1 h 2765"/>
                <a:gd name="T98" fmla="*/ 1 w 994"/>
                <a:gd name="T99" fmla="*/ 1 h 2765"/>
                <a:gd name="T100" fmla="*/ 1 w 994"/>
                <a:gd name="T101" fmla="*/ 1 h 2765"/>
                <a:gd name="T102" fmla="*/ 1 w 994"/>
                <a:gd name="T103" fmla="*/ 1 h 27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94" h="2765">
                  <a:moveTo>
                    <a:pt x="0" y="386"/>
                  </a:moveTo>
                  <a:lnTo>
                    <a:pt x="0" y="2765"/>
                  </a:lnTo>
                  <a:lnTo>
                    <a:pt x="5" y="2695"/>
                  </a:lnTo>
                  <a:lnTo>
                    <a:pt x="8" y="2659"/>
                  </a:lnTo>
                  <a:lnTo>
                    <a:pt x="11" y="2624"/>
                  </a:lnTo>
                  <a:lnTo>
                    <a:pt x="14" y="2590"/>
                  </a:lnTo>
                  <a:lnTo>
                    <a:pt x="21" y="2520"/>
                  </a:lnTo>
                  <a:lnTo>
                    <a:pt x="24" y="2486"/>
                  </a:lnTo>
                  <a:lnTo>
                    <a:pt x="29" y="2452"/>
                  </a:lnTo>
                  <a:lnTo>
                    <a:pt x="33" y="2417"/>
                  </a:lnTo>
                  <a:lnTo>
                    <a:pt x="37" y="2383"/>
                  </a:lnTo>
                  <a:lnTo>
                    <a:pt x="42" y="2349"/>
                  </a:lnTo>
                  <a:lnTo>
                    <a:pt x="46" y="2315"/>
                  </a:lnTo>
                  <a:lnTo>
                    <a:pt x="56" y="2248"/>
                  </a:lnTo>
                  <a:lnTo>
                    <a:pt x="61" y="2214"/>
                  </a:lnTo>
                  <a:lnTo>
                    <a:pt x="66" y="2182"/>
                  </a:lnTo>
                  <a:lnTo>
                    <a:pt x="72" y="2148"/>
                  </a:lnTo>
                  <a:lnTo>
                    <a:pt x="77" y="2114"/>
                  </a:lnTo>
                  <a:lnTo>
                    <a:pt x="83" y="2082"/>
                  </a:lnTo>
                  <a:lnTo>
                    <a:pt x="89" y="2050"/>
                  </a:lnTo>
                  <a:lnTo>
                    <a:pt x="95" y="2016"/>
                  </a:lnTo>
                  <a:lnTo>
                    <a:pt x="101" y="1983"/>
                  </a:lnTo>
                  <a:lnTo>
                    <a:pt x="109" y="1951"/>
                  </a:lnTo>
                  <a:lnTo>
                    <a:pt x="121" y="1886"/>
                  </a:lnTo>
                  <a:lnTo>
                    <a:pt x="137" y="1822"/>
                  </a:lnTo>
                  <a:lnTo>
                    <a:pt x="144" y="1790"/>
                  </a:lnTo>
                  <a:lnTo>
                    <a:pt x="152" y="1759"/>
                  </a:lnTo>
                  <a:lnTo>
                    <a:pt x="159" y="1726"/>
                  </a:lnTo>
                  <a:lnTo>
                    <a:pt x="167" y="1695"/>
                  </a:lnTo>
                  <a:lnTo>
                    <a:pt x="176" y="1663"/>
                  </a:lnTo>
                  <a:lnTo>
                    <a:pt x="183" y="1632"/>
                  </a:lnTo>
                  <a:lnTo>
                    <a:pt x="201" y="1571"/>
                  </a:lnTo>
                  <a:lnTo>
                    <a:pt x="219" y="1509"/>
                  </a:lnTo>
                  <a:lnTo>
                    <a:pt x="228" y="1478"/>
                  </a:lnTo>
                  <a:lnTo>
                    <a:pt x="238" y="1447"/>
                  </a:lnTo>
                  <a:lnTo>
                    <a:pt x="247" y="1416"/>
                  </a:lnTo>
                  <a:lnTo>
                    <a:pt x="257" y="1387"/>
                  </a:lnTo>
                  <a:lnTo>
                    <a:pt x="267" y="1356"/>
                  </a:lnTo>
                  <a:lnTo>
                    <a:pt x="277" y="1327"/>
                  </a:lnTo>
                  <a:lnTo>
                    <a:pt x="287" y="1296"/>
                  </a:lnTo>
                  <a:lnTo>
                    <a:pt x="297" y="1266"/>
                  </a:lnTo>
                  <a:lnTo>
                    <a:pt x="304" y="1250"/>
                  </a:lnTo>
                  <a:lnTo>
                    <a:pt x="315" y="1221"/>
                  </a:lnTo>
                  <a:lnTo>
                    <a:pt x="325" y="1192"/>
                  </a:lnTo>
                  <a:lnTo>
                    <a:pt x="348" y="1133"/>
                  </a:lnTo>
                  <a:lnTo>
                    <a:pt x="371" y="1074"/>
                  </a:lnTo>
                  <a:lnTo>
                    <a:pt x="383" y="1046"/>
                  </a:lnTo>
                  <a:lnTo>
                    <a:pt x="395" y="1017"/>
                  </a:lnTo>
                  <a:lnTo>
                    <a:pt x="407" y="987"/>
                  </a:lnTo>
                  <a:lnTo>
                    <a:pt x="419" y="959"/>
                  </a:lnTo>
                  <a:lnTo>
                    <a:pt x="431" y="932"/>
                  </a:lnTo>
                  <a:lnTo>
                    <a:pt x="444" y="902"/>
                  </a:lnTo>
                  <a:lnTo>
                    <a:pt x="458" y="874"/>
                  </a:lnTo>
                  <a:lnTo>
                    <a:pt x="470" y="846"/>
                  </a:lnTo>
                  <a:lnTo>
                    <a:pt x="484" y="818"/>
                  </a:lnTo>
                  <a:lnTo>
                    <a:pt x="497" y="790"/>
                  </a:lnTo>
                  <a:lnTo>
                    <a:pt x="511" y="763"/>
                  </a:lnTo>
                  <a:lnTo>
                    <a:pt x="525" y="736"/>
                  </a:lnTo>
                  <a:lnTo>
                    <a:pt x="553" y="680"/>
                  </a:lnTo>
                  <a:lnTo>
                    <a:pt x="567" y="654"/>
                  </a:lnTo>
                  <a:lnTo>
                    <a:pt x="582" y="626"/>
                  </a:lnTo>
                  <a:lnTo>
                    <a:pt x="597" y="599"/>
                  </a:lnTo>
                  <a:lnTo>
                    <a:pt x="611" y="573"/>
                  </a:lnTo>
                  <a:lnTo>
                    <a:pt x="626" y="547"/>
                  </a:lnTo>
                  <a:lnTo>
                    <a:pt x="641" y="519"/>
                  </a:lnTo>
                  <a:lnTo>
                    <a:pt x="656" y="492"/>
                  </a:lnTo>
                  <a:lnTo>
                    <a:pt x="673" y="466"/>
                  </a:lnTo>
                  <a:lnTo>
                    <a:pt x="688" y="441"/>
                  </a:lnTo>
                  <a:lnTo>
                    <a:pt x="721" y="388"/>
                  </a:lnTo>
                  <a:lnTo>
                    <a:pt x="737" y="363"/>
                  </a:lnTo>
                  <a:lnTo>
                    <a:pt x="754" y="336"/>
                  </a:lnTo>
                  <a:lnTo>
                    <a:pt x="770" y="312"/>
                  </a:lnTo>
                  <a:lnTo>
                    <a:pt x="787" y="285"/>
                  </a:lnTo>
                  <a:lnTo>
                    <a:pt x="803" y="260"/>
                  </a:lnTo>
                  <a:lnTo>
                    <a:pt x="838" y="210"/>
                  </a:lnTo>
                  <a:lnTo>
                    <a:pt x="874" y="160"/>
                  </a:lnTo>
                  <a:lnTo>
                    <a:pt x="909" y="110"/>
                  </a:lnTo>
                  <a:lnTo>
                    <a:pt x="928" y="85"/>
                  </a:lnTo>
                  <a:lnTo>
                    <a:pt x="946" y="62"/>
                  </a:lnTo>
                  <a:lnTo>
                    <a:pt x="965" y="37"/>
                  </a:lnTo>
                  <a:lnTo>
                    <a:pt x="984" y="13"/>
                  </a:lnTo>
                  <a:lnTo>
                    <a:pt x="994" y="0"/>
                  </a:lnTo>
                  <a:lnTo>
                    <a:pt x="966" y="6"/>
                  </a:lnTo>
                  <a:lnTo>
                    <a:pt x="952" y="9"/>
                  </a:lnTo>
                  <a:lnTo>
                    <a:pt x="938" y="13"/>
                  </a:lnTo>
                  <a:lnTo>
                    <a:pt x="926" y="16"/>
                  </a:lnTo>
                  <a:lnTo>
                    <a:pt x="898" y="22"/>
                  </a:lnTo>
                  <a:lnTo>
                    <a:pt x="885" y="25"/>
                  </a:lnTo>
                  <a:lnTo>
                    <a:pt x="871" y="29"/>
                  </a:lnTo>
                  <a:lnTo>
                    <a:pt x="859" y="32"/>
                  </a:lnTo>
                  <a:lnTo>
                    <a:pt x="845" y="35"/>
                  </a:lnTo>
                  <a:lnTo>
                    <a:pt x="832" y="38"/>
                  </a:lnTo>
                  <a:lnTo>
                    <a:pt x="818" y="43"/>
                  </a:lnTo>
                  <a:lnTo>
                    <a:pt x="793" y="49"/>
                  </a:lnTo>
                  <a:lnTo>
                    <a:pt x="780" y="53"/>
                  </a:lnTo>
                  <a:lnTo>
                    <a:pt x="768" y="56"/>
                  </a:lnTo>
                  <a:lnTo>
                    <a:pt x="755" y="60"/>
                  </a:lnTo>
                  <a:lnTo>
                    <a:pt x="730" y="66"/>
                  </a:lnTo>
                  <a:lnTo>
                    <a:pt x="717" y="71"/>
                  </a:lnTo>
                  <a:lnTo>
                    <a:pt x="704" y="74"/>
                  </a:lnTo>
                  <a:lnTo>
                    <a:pt x="692" y="78"/>
                  </a:lnTo>
                  <a:lnTo>
                    <a:pt x="679" y="81"/>
                  </a:lnTo>
                  <a:lnTo>
                    <a:pt x="668" y="85"/>
                  </a:lnTo>
                  <a:lnTo>
                    <a:pt x="655" y="88"/>
                  </a:lnTo>
                  <a:lnTo>
                    <a:pt x="644" y="93"/>
                  </a:lnTo>
                  <a:lnTo>
                    <a:pt x="631" y="96"/>
                  </a:lnTo>
                  <a:lnTo>
                    <a:pt x="620" y="100"/>
                  </a:lnTo>
                  <a:lnTo>
                    <a:pt x="607" y="103"/>
                  </a:lnTo>
                  <a:lnTo>
                    <a:pt x="584" y="112"/>
                  </a:lnTo>
                  <a:lnTo>
                    <a:pt x="572" y="115"/>
                  </a:lnTo>
                  <a:lnTo>
                    <a:pt x="560" y="119"/>
                  </a:lnTo>
                  <a:lnTo>
                    <a:pt x="549" y="122"/>
                  </a:lnTo>
                  <a:lnTo>
                    <a:pt x="526" y="131"/>
                  </a:lnTo>
                  <a:lnTo>
                    <a:pt x="515" y="134"/>
                  </a:lnTo>
                  <a:lnTo>
                    <a:pt x="492" y="143"/>
                  </a:lnTo>
                  <a:lnTo>
                    <a:pt x="482" y="147"/>
                  </a:lnTo>
                  <a:lnTo>
                    <a:pt x="470" y="150"/>
                  </a:lnTo>
                  <a:lnTo>
                    <a:pt x="459" y="154"/>
                  </a:lnTo>
                  <a:lnTo>
                    <a:pt x="449" y="159"/>
                  </a:lnTo>
                  <a:lnTo>
                    <a:pt x="438" y="163"/>
                  </a:lnTo>
                  <a:lnTo>
                    <a:pt x="427" y="166"/>
                  </a:lnTo>
                  <a:lnTo>
                    <a:pt x="421" y="169"/>
                  </a:lnTo>
                  <a:lnTo>
                    <a:pt x="411" y="173"/>
                  </a:lnTo>
                  <a:lnTo>
                    <a:pt x="400" y="178"/>
                  </a:lnTo>
                  <a:lnTo>
                    <a:pt x="389" y="182"/>
                  </a:lnTo>
                  <a:lnTo>
                    <a:pt x="379" y="185"/>
                  </a:lnTo>
                  <a:lnTo>
                    <a:pt x="368" y="190"/>
                  </a:lnTo>
                  <a:lnTo>
                    <a:pt x="348" y="198"/>
                  </a:lnTo>
                  <a:lnTo>
                    <a:pt x="328" y="207"/>
                  </a:lnTo>
                  <a:lnTo>
                    <a:pt x="307" y="216"/>
                  </a:lnTo>
                  <a:lnTo>
                    <a:pt x="298" y="220"/>
                  </a:lnTo>
                  <a:lnTo>
                    <a:pt x="278" y="229"/>
                  </a:lnTo>
                  <a:lnTo>
                    <a:pt x="269" y="234"/>
                  </a:lnTo>
                  <a:lnTo>
                    <a:pt x="249" y="242"/>
                  </a:lnTo>
                  <a:lnTo>
                    <a:pt x="231" y="251"/>
                  </a:lnTo>
                  <a:lnTo>
                    <a:pt x="221" y="257"/>
                  </a:lnTo>
                  <a:lnTo>
                    <a:pt x="204" y="266"/>
                  </a:lnTo>
                  <a:lnTo>
                    <a:pt x="193" y="270"/>
                  </a:lnTo>
                  <a:lnTo>
                    <a:pt x="176" y="279"/>
                  </a:lnTo>
                  <a:lnTo>
                    <a:pt x="167" y="285"/>
                  </a:lnTo>
                  <a:lnTo>
                    <a:pt x="149" y="294"/>
                  </a:lnTo>
                  <a:lnTo>
                    <a:pt x="140" y="298"/>
                  </a:lnTo>
                  <a:lnTo>
                    <a:pt x="133" y="304"/>
                  </a:lnTo>
                  <a:lnTo>
                    <a:pt x="115" y="313"/>
                  </a:lnTo>
                  <a:lnTo>
                    <a:pt x="107" y="319"/>
                  </a:lnTo>
                  <a:lnTo>
                    <a:pt x="90" y="328"/>
                  </a:lnTo>
                  <a:lnTo>
                    <a:pt x="82" y="334"/>
                  </a:lnTo>
                  <a:lnTo>
                    <a:pt x="75" y="338"/>
                  </a:lnTo>
                  <a:lnTo>
                    <a:pt x="66" y="342"/>
                  </a:lnTo>
                  <a:lnTo>
                    <a:pt x="58" y="348"/>
                  </a:lnTo>
                  <a:lnTo>
                    <a:pt x="51" y="353"/>
                  </a:lnTo>
                  <a:lnTo>
                    <a:pt x="42" y="359"/>
                  </a:lnTo>
                  <a:lnTo>
                    <a:pt x="34" y="363"/>
                  </a:lnTo>
                  <a:lnTo>
                    <a:pt x="27" y="369"/>
                  </a:lnTo>
                  <a:lnTo>
                    <a:pt x="19" y="373"/>
                  </a:lnTo>
                  <a:lnTo>
                    <a:pt x="11" y="379"/>
                  </a:lnTo>
                  <a:lnTo>
                    <a:pt x="4" y="384"/>
                  </a:lnTo>
                  <a:lnTo>
                    <a:pt x="0" y="38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00966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D0C87-D13C-4A96-B47C-481FA096D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652" y="1507958"/>
            <a:ext cx="9144000" cy="3991226"/>
          </a:xfrm>
        </p:spPr>
        <p:txBody>
          <a:bodyPr>
            <a:noAutofit/>
          </a:bodyPr>
          <a:lstStyle/>
          <a:p>
            <a:pPr algn="l">
              <a:spcAft>
                <a:spcPts val="200"/>
              </a:spcAft>
            </a:pPr>
            <a:br>
              <a:rPr lang="en-US" sz="1600" dirty="0"/>
            </a:b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Acute admissions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Swing bed/subacute</a:t>
            </a: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Ventilator Weaning Program </a:t>
            </a: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25 Private Rooms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- 2 Negative Pressure Rooms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- 4 Ceiling lifts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Accommodations for family/visitors overnight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Improvements in patient safety; medication cupboards, computers in rooms, bar code scanning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Telemetry Services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Hospitalist Approach</a:t>
            </a: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Dr. Paulish, Dr. Houssana, Diana Robbins NP, Mary Cotton NP, Caryn Henderson NP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Cardiology</a:t>
            </a: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Dr. Subrayappa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600" dirty="0"/>
            </a:br>
            <a:br>
              <a:rPr lang="en-US" sz="1600" dirty="0"/>
            </a:br>
            <a:endParaRPr lang="en-US" sz="160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25671B8-B55D-4F57-B261-1613A09310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778627"/>
            <a:ext cx="9144000" cy="729331"/>
          </a:xfrm>
        </p:spPr>
        <p:txBody>
          <a:bodyPr>
            <a:normAutofit/>
          </a:bodyPr>
          <a:lstStyle/>
          <a:p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Inpatient Services</a:t>
            </a:r>
          </a:p>
        </p:txBody>
      </p:sp>
      <p:grpSp>
        <p:nvGrpSpPr>
          <p:cNvPr id="3" name="Group 37">
            <a:extLst>
              <a:ext uri="{FF2B5EF4-FFF2-40B4-BE49-F238E27FC236}">
                <a16:creationId xmlns:a16="http://schemas.microsoft.com/office/drawing/2014/main" id="{63AFE6F3-3B15-48D8-9D82-CDB55A798C1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676400" cy="3248025"/>
            <a:chOff x="0" y="0"/>
            <a:chExt cx="1056" cy="2046"/>
          </a:xfrm>
        </p:grpSpPr>
        <p:sp>
          <p:nvSpPr>
            <p:cNvPr id="4" name="Freeform 32">
              <a:extLst>
                <a:ext uri="{FF2B5EF4-FFF2-40B4-BE49-F238E27FC236}">
                  <a16:creationId xmlns:a16="http://schemas.microsoft.com/office/drawing/2014/main" id="{A408671D-C36E-42AF-81EB-069A924B4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56" cy="711"/>
            </a:xfrm>
            <a:custGeom>
              <a:avLst/>
              <a:gdLst>
                <a:gd name="T0" fmla="*/ 1 w 1923"/>
                <a:gd name="T1" fmla="*/ 0 h 1256"/>
                <a:gd name="T2" fmla="*/ 1 w 1923"/>
                <a:gd name="T3" fmla="*/ 1 h 1256"/>
                <a:gd name="T4" fmla="*/ 1 w 1923"/>
                <a:gd name="T5" fmla="*/ 1 h 1256"/>
                <a:gd name="T6" fmla="*/ 1 w 1923"/>
                <a:gd name="T7" fmla="*/ 1 h 1256"/>
                <a:gd name="T8" fmla="*/ 1 w 1923"/>
                <a:gd name="T9" fmla="*/ 1 h 1256"/>
                <a:gd name="T10" fmla="*/ 1 w 1923"/>
                <a:gd name="T11" fmla="*/ 1 h 1256"/>
                <a:gd name="T12" fmla="*/ 1 w 1923"/>
                <a:gd name="T13" fmla="*/ 1 h 1256"/>
                <a:gd name="T14" fmla="*/ 1 w 1923"/>
                <a:gd name="T15" fmla="*/ 1 h 1256"/>
                <a:gd name="T16" fmla="*/ 1 w 1923"/>
                <a:gd name="T17" fmla="*/ 1 h 1256"/>
                <a:gd name="T18" fmla="*/ 1 w 1923"/>
                <a:gd name="T19" fmla="*/ 1 h 1256"/>
                <a:gd name="T20" fmla="*/ 1 w 1923"/>
                <a:gd name="T21" fmla="*/ 1 h 1256"/>
                <a:gd name="T22" fmla="*/ 1 w 1923"/>
                <a:gd name="T23" fmla="*/ 1 h 1256"/>
                <a:gd name="T24" fmla="*/ 1 w 1923"/>
                <a:gd name="T25" fmla="*/ 1 h 1256"/>
                <a:gd name="T26" fmla="*/ 1 w 1923"/>
                <a:gd name="T27" fmla="*/ 1 h 1256"/>
                <a:gd name="T28" fmla="*/ 1 w 1923"/>
                <a:gd name="T29" fmla="*/ 1 h 1256"/>
                <a:gd name="T30" fmla="*/ 1 w 1923"/>
                <a:gd name="T31" fmla="*/ 1 h 1256"/>
                <a:gd name="T32" fmla="*/ 1 w 1923"/>
                <a:gd name="T33" fmla="*/ 1 h 1256"/>
                <a:gd name="T34" fmla="*/ 1 w 1923"/>
                <a:gd name="T35" fmla="*/ 1 h 1256"/>
                <a:gd name="T36" fmla="*/ 1 w 1923"/>
                <a:gd name="T37" fmla="*/ 1 h 1256"/>
                <a:gd name="T38" fmla="*/ 1 w 1923"/>
                <a:gd name="T39" fmla="*/ 1 h 1256"/>
                <a:gd name="T40" fmla="*/ 1 w 1923"/>
                <a:gd name="T41" fmla="*/ 1 h 1256"/>
                <a:gd name="T42" fmla="*/ 1 w 1923"/>
                <a:gd name="T43" fmla="*/ 1 h 1256"/>
                <a:gd name="T44" fmla="*/ 1 w 1923"/>
                <a:gd name="T45" fmla="*/ 1 h 1256"/>
                <a:gd name="T46" fmla="*/ 1 w 1923"/>
                <a:gd name="T47" fmla="*/ 1 h 1256"/>
                <a:gd name="T48" fmla="*/ 1 w 1923"/>
                <a:gd name="T49" fmla="*/ 1 h 1256"/>
                <a:gd name="T50" fmla="*/ 1 w 1923"/>
                <a:gd name="T51" fmla="*/ 1 h 1256"/>
                <a:gd name="T52" fmla="*/ 1 w 1923"/>
                <a:gd name="T53" fmla="*/ 1 h 1256"/>
                <a:gd name="T54" fmla="*/ 1 w 1923"/>
                <a:gd name="T55" fmla="*/ 1 h 1256"/>
                <a:gd name="T56" fmla="*/ 1 w 1923"/>
                <a:gd name="T57" fmla="*/ 1 h 1256"/>
                <a:gd name="T58" fmla="*/ 1 w 1923"/>
                <a:gd name="T59" fmla="*/ 1 h 1256"/>
                <a:gd name="T60" fmla="*/ 1 w 1923"/>
                <a:gd name="T61" fmla="*/ 1 h 1256"/>
                <a:gd name="T62" fmla="*/ 1 w 1923"/>
                <a:gd name="T63" fmla="*/ 1 h 1256"/>
                <a:gd name="T64" fmla="*/ 1 w 1923"/>
                <a:gd name="T65" fmla="*/ 1 h 1256"/>
                <a:gd name="T66" fmla="*/ 1 w 1923"/>
                <a:gd name="T67" fmla="*/ 1 h 1256"/>
                <a:gd name="T68" fmla="*/ 1 w 1923"/>
                <a:gd name="T69" fmla="*/ 1 h 1256"/>
                <a:gd name="T70" fmla="*/ 1 w 1923"/>
                <a:gd name="T71" fmla="*/ 1 h 1256"/>
                <a:gd name="T72" fmla="*/ 1 w 1923"/>
                <a:gd name="T73" fmla="*/ 1 h 1256"/>
                <a:gd name="T74" fmla="*/ 1 w 1923"/>
                <a:gd name="T75" fmla="*/ 1 h 1256"/>
                <a:gd name="T76" fmla="*/ 1 w 1923"/>
                <a:gd name="T77" fmla="*/ 1 h 1256"/>
                <a:gd name="T78" fmla="*/ 1 w 1923"/>
                <a:gd name="T79" fmla="*/ 1 h 1256"/>
                <a:gd name="T80" fmla="*/ 1 w 1923"/>
                <a:gd name="T81" fmla="*/ 1 h 1256"/>
                <a:gd name="T82" fmla="*/ 1 w 1923"/>
                <a:gd name="T83" fmla="*/ 1 h 1256"/>
                <a:gd name="T84" fmla="*/ 1 w 1923"/>
                <a:gd name="T85" fmla="*/ 1 h 1256"/>
                <a:gd name="T86" fmla="*/ 1 w 1923"/>
                <a:gd name="T87" fmla="*/ 1 h 1256"/>
                <a:gd name="T88" fmla="*/ 1 w 1923"/>
                <a:gd name="T89" fmla="*/ 1 h 1256"/>
                <a:gd name="T90" fmla="*/ 1 w 1923"/>
                <a:gd name="T91" fmla="*/ 1 h 1256"/>
                <a:gd name="T92" fmla="*/ 1 w 1923"/>
                <a:gd name="T93" fmla="*/ 1 h 1256"/>
                <a:gd name="T94" fmla="*/ 1 w 1923"/>
                <a:gd name="T95" fmla="*/ 1 h 1256"/>
                <a:gd name="T96" fmla="*/ 1 w 1923"/>
                <a:gd name="T97" fmla="*/ 1 h 1256"/>
                <a:gd name="T98" fmla="*/ 1 w 1923"/>
                <a:gd name="T99" fmla="*/ 1 h 1256"/>
                <a:gd name="T100" fmla="*/ 0 w 1923"/>
                <a:gd name="T101" fmla="*/ 1 h 12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923" h="1256">
                  <a:moveTo>
                    <a:pt x="0" y="1256"/>
                  </a:moveTo>
                  <a:lnTo>
                    <a:pt x="0" y="0"/>
                  </a:lnTo>
                  <a:lnTo>
                    <a:pt x="1923" y="0"/>
                  </a:lnTo>
                  <a:lnTo>
                    <a:pt x="1896" y="21"/>
                  </a:lnTo>
                  <a:lnTo>
                    <a:pt x="1868" y="41"/>
                  </a:lnTo>
                  <a:lnTo>
                    <a:pt x="1855" y="51"/>
                  </a:lnTo>
                  <a:lnTo>
                    <a:pt x="1841" y="62"/>
                  </a:lnTo>
                  <a:lnTo>
                    <a:pt x="1829" y="72"/>
                  </a:lnTo>
                  <a:lnTo>
                    <a:pt x="1815" y="82"/>
                  </a:lnTo>
                  <a:lnTo>
                    <a:pt x="1802" y="93"/>
                  </a:lnTo>
                  <a:lnTo>
                    <a:pt x="1788" y="103"/>
                  </a:lnTo>
                  <a:lnTo>
                    <a:pt x="1763" y="123"/>
                  </a:lnTo>
                  <a:lnTo>
                    <a:pt x="1749" y="132"/>
                  </a:lnTo>
                  <a:lnTo>
                    <a:pt x="1724" y="153"/>
                  </a:lnTo>
                  <a:lnTo>
                    <a:pt x="1711" y="163"/>
                  </a:lnTo>
                  <a:lnTo>
                    <a:pt x="1700" y="173"/>
                  </a:lnTo>
                  <a:lnTo>
                    <a:pt x="1687" y="184"/>
                  </a:lnTo>
                  <a:lnTo>
                    <a:pt x="1674" y="192"/>
                  </a:lnTo>
                  <a:lnTo>
                    <a:pt x="1662" y="203"/>
                  </a:lnTo>
                  <a:lnTo>
                    <a:pt x="1650" y="213"/>
                  </a:lnTo>
                  <a:lnTo>
                    <a:pt x="1638" y="223"/>
                  </a:lnTo>
                  <a:lnTo>
                    <a:pt x="1626" y="234"/>
                  </a:lnTo>
                  <a:lnTo>
                    <a:pt x="1614" y="242"/>
                  </a:lnTo>
                  <a:lnTo>
                    <a:pt x="1591" y="263"/>
                  </a:lnTo>
                  <a:lnTo>
                    <a:pt x="1578" y="272"/>
                  </a:lnTo>
                  <a:lnTo>
                    <a:pt x="1555" y="292"/>
                  </a:lnTo>
                  <a:lnTo>
                    <a:pt x="1544" y="301"/>
                  </a:lnTo>
                  <a:lnTo>
                    <a:pt x="1521" y="322"/>
                  </a:lnTo>
                  <a:lnTo>
                    <a:pt x="1510" y="331"/>
                  </a:lnTo>
                  <a:lnTo>
                    <a:pt x="1500" y="341"/>
                  </a:lnTo>
                  <a:lnTo>
                    <a:pt x="1488" y="351"/>
                  </a:lnTo>
                  <a:lnTo>
                    <a:pt x="1477" y="360"/>
                  </a:lnTo>
                  <a:lnTo>
                    <a:pt x="1467" y="370"/>
                  </a:lnTo>
                  <a:lnTo>
                    <a:pt x="1457" y="379"/>
                  </a:lnTo>
                  <a:lnTo>
                    <a:pt x="1445" y="389"/>
                  </a:lnTo>
                  <a:lnTo>
                    <a:pt x="1435" y="398"/>
                  </a:lnTo>
                  <a:lnTo>
                    <a:pt x="1425" y="408"/>
                  </a:lnTo>
                  <a:lnTo>
                    <a:pt x="1414" y="419"/>
                  </a:lnTo>
                  <a:lnTo>
                    <a:pt x="1404" y="428"/>
                  </a:lnTo>
                  <a:lnTo>
                    <a:pt x="1394" y="438"/>
                  </a:lnTo>
                  <a:lnTo>
                    <a:pt x="1373" y="455"/>
                  </a:lnTo>
                  <a:lnTo>
                    <a:pt x="1368" y="461"/>
                  </a:lnTo>
                  <a:lnTo>
                    <a:pt x="1358" y="470"/>
                  </a:lnTo>
                  <a:lnTo>
                    <a:pt x="1348" y="480"/>
                  </a:lnTo>
                  <a:lnTo>
                    <a:pt x="1339" y="489"/>
                  </a:lnTo>
                  <a:lnTo>
                    <a:pt x="1329" y="500"/>
                  </a:lnTo>
                  <a:lnTo>
                    <a:pt x="1320" y="508"/>
                  </a:lnTo>
                  <a:lnTo>
                    <a:pt x="1310" y="519"/>
                  </a:lnTo>
                  <a:lnTo>
                    <a:pt x="1301" y="527"/>
                  </a:lnTo>
                  <a:lnTo>
                    <a:pt x="1291" y="536"/>
                  </a:lnTo>
                  <a:lnTo>
                    <a:pt x="1282" y="547"/>
                  </a:lnTo>
                  <a:lnTo>
                    <a:pt x="1265" y="564"/>
                  </a:lnTo>
                  <a:lnTo>
                    <a:pt x="1256" y="574"/>
                  </a:lnTo>
                  <a:lnTo>
                    <a:pt x="1238" y="592"/>
                  </a:lnTo>
                  <a:lnTo>
                    <a:pt x="1229" y="601"/>
                  </a:lnTo>
                  <a:lnTo>
                    <a:pt x="1220" y="611"/>
                  </a:lnTo>
                  <a:lnTo>
                    <a:pt x="1213" y="620"/>
                  </a:lnTo>
                  <a:lnTo>
                    <a:pt x="1195" y="638"/>
                  </a:lnTo>
                  <a:lnTo>
                    <a:pt x="1187" y="648"/>
                  </a:lnTo>
                  <a:lnTo>
                    <a:pt x="1179" y="657"/>
                  </a:lnTo>
                  <a:lnTo>
                    <a:pt x="1163" y="674"/>
                  </a:lnTo>
                  <a:lnTo>
                    <a:pt x="1155" y="683"/>
                  </a:lnTo>
                  <a:lnTo>
                    <a:pt x="1147" y="693"/>
                  </a:lnTo>
                  <a:lnTo>
                    <a:pt x="1132" y="711"/>
                  </a:lnTo>
                  <a:lnTo>
                    <a:pt x="1117" y="729"/>
                  </a:lnTo>
                  <a:lnTo>
                    <a:pt x="1109" y="738"/>
                  </a:lnTo>
                  <a:lnTo>
                    <a:pt x="1103" y="746"/>
                  </a:lnTo>
                  <a:lnTo>
                    <a:pt x="1088" y="764"/>
                  </a:lnTo>
                  <a:lnTo>
                    <a:pt x="1081" y="773"/>
                  </a:lnTo>
                  <a:lnTo>
                    <a:pt x="1074" y="782"/>
                  </a:lnTo>
                  <a:lnTo>
                    <a:pt x="1061" y="799"/>
                  </a:lnTo>
                  <a:lnTo>
                    <a:pt x="1053" y="808"/>
                  </a:lnTo>
                  <a:lnTo>
                    <a:pt x="1041" y="826"/>
                  </a:lnTo>
                  <a:lnTo>
                    <a:pt x="1028" y="843"/>
                  </a:lnTo>
                  <a:lnTo>
                    <a:pt x="1015" y="861"/>
                  </a:lnTo>
                  <a:lnTo>
                    <a:pt x="1009" y="870"/>
                  </a:lnTo>
                  <a:lnTo>
                    <a:pt x="1004" y="879"/>
                  </a:lnTo>
                  <a:lnTo>
                    <a:pt x="1000" y="883"/>
                  </a:lnTo>
                  <a:lnTo>
                    <a:pt x="986" y="886"/>
                  </a:lnTo>
                  <a:lnTo>
                    <a:pt x="971" y="889"/>
                  </a:lnTo>
                  <a:lnTo>
                    <a:pt x="943" y="895"/>
                  </a:lnTo>
                  <a:lnTo>
                    <a:pt x="929" y="898"/>
                  </a:lnTo>
                  <a:lnTo>
                    <a:pt x="916" y="902"/>
                  </a:lnTo>
                  <a:lnTo>
                    <a:pt x="888" y="908"/>
                  </a:lnTo>
                  <a:lnTo>
                    <a:pt x="860" y="914"/>
                  </a:lnTo>
                  <a:lnTo>
                    <a:pt x="846" y="917"/>
                  </a:lnTo>
                  <a:lnTo>
                    <a:pt x="833" y="921"/>
                  </a:lnTo>
                  <a:lnTo>
                    <a:pt x="819" y="924"/>
                  </a:lnTo>
                  <a:lnTo>
                    <a:pt x="807" y="927"/>
                  </a:lnTo>
                  <a:lnTo>
                    <a:pt x="793" y="930"/>
                  </a:lnTo>
                  <a:lnTo>
                    <a:pt x="780" y="934"/>
                  </a:lnTo>
                  <a:lnTo>
                    <a:pt x="766" y="937"/>
                  </a:lnTo>
                  <a:lnTo>
                    <a:pt x="741" y="943"/>
                  </a:lnTo>
                  <a:lnTo>
                    <a:pt x="728" y="948"/>
                  </a:lnTo>
                  <a:lnTo>
                    <a:pt x="715" y="951"/>
                  </a:lnTo>
                  <a:lnTo>
                    <a:pt x="702" y="954"/>
                  </a:lnTo>
                  <a:lnTo>
                    <a:pt x="689" y="958"/>
                  </a:lnTo>
                  <a:lnTo>
                    <a:pt x="677" y="961"/>
                  </a:lnTo>
                  <a:lnTo>
                    <a:pt x="665" y="965"/>
                  </a:lnTo>
                  <a:lnTo>
                    <a:pt x="640" y="971"/>
                  </a:lnTo>
                  <a:lnTo>
                    <a:pt x="627" y="976"/>
                  </a:lnTo>
                  <a:lnTo>
                    <a:pt x="616" y="978"/>
                  </a:lnTo>
                  <a:lnTo>
                    <a:pt x="603" y="983"/>
                  </a:lnTo>
                  <a:lnTo>
                    <a:pt x="592" y="986"/>
                  </a:lnTo>
                  <a:lnTo>
                    <a:pt x="579" y="990"/>
                  </a:lnTo>
                  <a:lnTo>
                    <a:pt x="568" y="993"/>
                  </a:lnTo>
                  <a:lnTo>
                    <a:pt x="556" y="998"/>
                  </a:lnTo>
                  <a:lnTo>
                    <a:pt x="544" y="1001"/>
                  </a:lnTo>
                  <a:lnTo>
                    <a:pt x="521" y="1009"/>
                  </a:lnTo>
                  <a:lnTo>
                    <a:pt x="510" y="1012"/>
                  </a:lnTo>
                  <a:lnTo>
                    <a:pt x="498" y="1017"/>
                  </a:lnTo>
                  <a:lnTo>
                    <a:pt x="487" y="1020"/>
                  </a:lnTo>
                  <a:lnTo>
                    <a:pt x="464" y="1028"/>
                  </a:lnTo>
                  <a:lnTo>
                    <a:pt x="454" y="1031"/>
                  </a:lnTo>
                  <a:lnTo>
                    <a:pt x="431" y="1040"/>
                  </a:lnTo>
                  <a:lnTo>
                    <a:pt x="421" y="1045"/>
                  </a:lnTo>
                  <a:lnTo>
                    <a:pt x="415" y="1046"/>
                  </a:lnTo>
                  <a:lnTo>
                    <a:pt x="405" y="1050"/>
                  </a:lnTo>
                  <a:lnTo>
                    <a:pt x="393" y="1053"/>
                  </a:lnTo>
                  <a:lnTo>
                    <a:pt x="373" y="1062"/>
                  </a:lnTo>
                  <a:lnTo>
                    <a:pt x="362" y="1067"/>
                  </a:lnTo>
                  <a:lnTo>
                    <a:pt x="352" y="1071"/>
                  </a:lnTo>
                  <a:lnTo>
                    <a:pt x="341" y="1074"/>
                  </a:lnTo>
                  <a:lnTo>
                    <a:pt x="321" y="1083"/>
                  </a:lnTo>
                  <a:lnTo>
                    <a:pt x="301" y="1092"/>
                  </a:lnTo>
                  <a:lnTo>
                    <a:pt x="292" y="1096"/>
                  </a:lnTo>
                  <a:lnTo>
                    <a:pt x="272" y="1105"/>
                  </a:lnTo>
                  <a:lnTo>
                    <a:pt x="263" y="1109"/>
                  </a:lnTo>
                  <a:lnTo>
                    <a:pt x="253" y="1114"/>
                  </a:lnTo>
                  <a:lnTo>
                    <a:pt x="244" y="1118"/>
                  </a:lnTo>
                  <a:lnTo>
                    <a:pt x="234" y="1122"/>
                  </a:lnTo>
                  <a:lnTo>
                    <a:pt x="216" y="1131"/>
                  </a:lnTo>
                  <a:lnTo>
                    <a:pt x="206" y="1136"/>
                  </a:lnTo>
                  <a:lnTo>
                    <a:pt x="188" y="1144"/>
                  </a:lnTo>
                  <a:lnTo>
                    <a:pt x="171" y="1153"/>
                  </a:lnTo>
                  <a:lnTo>
                    <a:pt x="153" y="1162"/>
                  </a:lnTo>
                  <a:lnTo>
                    <a:pt x="145" y="1167"/>
                  </a:lnTo>
                  <a:lnTo>
                    <a:pt x="137" y="1171"/>
                  </a:lnTo>
                  <a:lnTo>
                    <a:pt x="128" y="1177"/>
                  </a:lnTo>
                  <a:lnTo>
                    <a:pt x="120" y="1181"/>
                  </a:lnTo>
                  <a:lnTo>
                    <a:pt x="111" y="1186"/>
                  </a:lnTo>
                  <a:lnTo>
                    <a:pt x="104" y="1190"/>
                  </a:lnTo>
                  <a:lnTo>
                    <a:pt x="95" y="1194"/>
                  </a:lnTo>
                  <a:lnTo>
                    <a:pt x="87" y="1200"/>
                  </a:lnTo>
                  <a:lnTo>
                    <a:pt x="78" y="1205"/>
                  </a:lnTo>
                  <a:lnTo>
                    <a:pt x="63" y="1214"/>
                  </a:lnTo>
                  <a:lnTo>
                    <a:pt x="56" y="1219"/>
                  </a:lnTo>
                  <a:lnTo>
                    <a:pt x="40" y="1228"/>
                  </a:lnTo>
                  <a:lnTo>
                    <a:pt x="33" y="1234"/>
                  </a:lnTo>
                  <a:lnTo>
                    <a:pt x="18" y="1243"/>
                  </a:lnTo>
                  <a:lnTo>
                    <a:pt x="11" y="1249"/>
                  </a:lnTo>
                  <a:lnTo>
                    <a:pt x="4" y="1253"/>
                  </a:lnTo>
                  <a:lnTo>
                    <a:pt x="0" y="1256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Freeform 33">
              <a:extLst>
                <a:ext uri="{FF2B5EF4-FFF2-40B4-BE49-F238E27FC236}">
                  <a16:creationId xmlns:a16="http://schemas.microsoft.com/office/drawing/2014/main" id="{C3737D5F-78E5-435C-B582-AF28A9E7C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0"/>
              <a:ext cx="570" cy="1566"/>
            </a:xfrm>
            <a:custGeom>
              <a:avLst/>
              <a:gdLst>
                <a:gd name="T0" fmla="*/ 1 w 994"/>
                <a:gd name="T1" fmla="*/ 1 h 2765"/>
                <a:gd name="T2" fmla="*/ 1 w 994"/>
                <a:gd name="T3" fmla="*/ 1 h 2765"/>
                <a:gd name="T4" fmla="*/ 1 w 994"/>
                <a:gd name="T5" fmla="*/ 1 h 2765"/>
                <a:gd name="T6" fmla="*/ 1 w 994"/>
                <a:gd name="T7" fmla="*/ 1 h 2765"/>
                <a:gd name="T8" fmla="*/ 1 w 994"/>
                <a:gd name="T9" fmla="*/ 1 h 2765"/>
                <a:gd name="T10" fmla="*/ 1 w 994"/>
                <a:gd name="T11" fmla="*/ 1 h 2765"/>
                <a:gd name="T12" fmla="*/ 1 w 994"/>
                <a:gd name="T13" fmla="*/ 1 h 2765"/>
                <a:gd name="T14" fmla="*/ 1 w 994"/>
                <a:gd name="T15" fmla="*/ 1 h 2765"/>
                <a:gd name="T16" fmla="*/ 1 w 994"/>
                <a:gd name="T17" fmla="*/ 1 h 2765"/>
                <a:gd name="T18" fmla="*/ 1 w 994"/>
                <a:gd name="T19" fmla="*/ 1 h 2765"/>
                <a:gd name="T20" fmla="*/ 1 w 994"/>
                <a:gd name="T21" fmla="*/ 1 h 2765"/>
                <a:gd name="T22" fmla="*/ 1 w 994"/>
                <a:gd name="T23" fmla="*/ 1 h 2765"/>
                <a:gd name="T24" fmla="*/ 1 w 994"/>
                <a:gd name="T25" fmla="*/ 1 h 2765"/>
                <a:gd name="T26" fmla="*/ 1 w 994"/>
                <a:gd name="T27" fmla="*/ 1 h 2765"/>
                <a:gd name="T28" fmla="*/ 1 w 994"/>
                <a:gd name="T29" fmla="*/ 1 h 2765"/>
                <a:gd name="T30" fmla="*/ 1 w 994"/>
                <a:gd name="T31" fmla="*/ 1 h 2765"/>
                <a:gd name="T32" fmla="*/ 1 w 994"/>
                <a:gd name="T33" fmla="*/ 1 h 2765"/>
                <a:gd name="T34" fmla="*/ 1 w 994"/>
                <a:gd name="T35" fmla="*/ 1 h 2765"/>
                <a:gd name="T36" fmla="*/ 1 w 994"/>
                <a:gd name="T37" fmla="*/ 1 h 2765"/>
                <a:gd name="T38" fmla="*/ 1 w 994"/>
                <a:gd name="T39" fmla="*/ 1 h 2765"/>
                <a:gd name="T40" fmla="*/ 1 w 994"/>
                <a:gd name="T41" fmla="*/ 1 h 2765"/>
                <a:gd name="T42" fmla="*/ 1 w 994"/>
                <a:gd name="T43" fmla="*/ 1 h 2765"/>
                <a:gd name="T44" fmla="*/ 1 w 994"/>
                <a:gd name="T45" fmla="*/ 1 h 2765"/>
                <a:gd name="T46" fmla="*/ 1 w 994"/>
                <a:gd name="T47" fmla="*/ 1 h 2765"/>
                <a:gd name="T48" fmla="*/ 1 w 994"/>
                <a:gd name="T49" fmla="*/ 1 h 2765"/>
                <a:gd name="T50" fmla="*/ 1 w 994"/>
                <a:gd name="T51" fmla="*/ 1 h 2765"/>
                <a:gd name="T52" fmla="*/ 1 w 994"/>
                <a:gd name="T53" fmla="*/ 1 h 2765"/>
                <a:gd name="T54" fmla="*/ 1 w 994"/>
                <a:gd name="T55" fmla="*/ 1 h 2765"/>
                <a:gd name="T56" fmla="*/ 1 w 994"/>
                <a:gd name="T57" fmla="*/ 1 h 2765"/>
                <a:gd name="T58" fmla="*/ 1 w 994"/>
                <a:gd name="T59" fmla="*/ 1 h 2765"/>
                <a:gd name="T60" fmla="*/ 1 w 994"/>
                <a:gd name="T61" fmla="*/ 1 h 2765"/>
                <a:gd name="T62" fmla="*/ 1 w 994"/>
                <a:gd name="T63" fmla="*/ 1 h 2765"/>
                <a:gd name="T64" fmla="*/ 1 w 994"/>
                <a:gd name="T65" fmla="*/ 1 h 2765"/>
                <a:gd name="T66" fmla="*/ 1 w 994"/>
                <a:gd name="T67" fmla="*/ 1 h 2765"/>
                <a:gd name="T68" fmla="*/ 1 w 994"/>
                <a:gd name="T69" fmla="*/ 1 h 2765"/>
                <a:gd name="T70" fmla="*/ 1 w 994"/>
                <a:gd name="T71" fmla="*/ 1 h 2765"/>
                <a:gd name="T72" fmla="*/ 1 w 994"/>
                <a:gd name="T73" fmla="*/ 1 h 2765"/>
                <a:gd name="T74" fmla="*/ 1 w 994"/>
                <a:gd name="T75" fmla="*/ 1 h 2765"/>
                <a:gd name="T76" fmla="*/ 1 w 994"/>
                <a:gd name="T77" fmla="*/ 1 h 2765"/>
                <a:gd name="T78" fmla="*/ 1 w 994"/>
                <a:gd name="T79" fmla="*/ 1 h 2765"/>
                <a:gd name="T80" fmla="*/ 1 w 994"/>
                <a:gd name="T81" fmla="*/ 1 h 2765"/>
                <a:gd name="T82" fmla="*/ 1 w 994"/>
                <a:gd name="T83" fmla="*/ 1 h 2765"/>
                <a:gd name="T84" fmla="*/ 1 w 994"/>
                <a:gd name="T85" fmla="*/ 1 h 2765"/>
                <a:gd name="T86" fmla="*/ 1 w 994"/>
                <a:gd name="T87" fmla="*/ 1 h 2765"/>
                <a:gd name="T88" fmla="*/ 1 w 994"/>
                <a:gd name="T89" fmla="*/ 1 h 2765"/>
                <a:gd name="T90" fmla="*/ 1 w 994"/>
                <a:gd name="T91" fmla="*/ 1 h 2765"/>
                <a:gd name="T92" fmla="*/ 1 w 994"/>
                <a:gd name="T93" fmla="*/ 1 h 2765"/>
                <a:gd name="T94" fmla="*/ 1 w 994"/>
                <a:gd name="T95" fmla="*/ 1 h 2765"/>
                <a:gd name="T96" fmla="*/ 1 w 994"/>
                <a:gd name="T97" fmla="*/ 1 h 2765"/>
                <a:gd name="T98" fmla="*/ 1 w 994"/>
                <a:gd name="T99" fmla="*/ 1 h 2765"/>
                <a:gd name="T100" fmla="*/ 1 w 994"/>
                <a:gd name="T101" fmla="*/ 1 h 2765"/>
                <a:gd name="T102" fmla="*/ 1 w 994"/>
                <a:gd name="T103" fmla="*/ 1 h 27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94" h="2765">
                  <a:moveTo>
                    <a:pt x="0" y="386"/>
                  </a:moveTo>
                  <a:lnTo>
                    <a:pt x="0" y="2765"/>
                  </a:lnTo>
                  <a:lnTo>
                    <a:pt x="5" y="2695"/>
                  </a:lnTo>
                  <a:lnTo>
                    <a:pt x="8" y="2659"/>
                  </a:lnTo>
                  <a:lnTo>
                    <a:pt x="11" y="2624"/>
                  </a:lnTo>
                  <a:lnTo>
                    <a:pt x="14" y="2590"/>
                  </a:lnTo>
                  <a:lnTo>
                    <a:pt x="21" y="2520"/>
                  </a:lnTo>
                  <a:lnTo>
                    <a:pt x="24" y="2486"/>
                  </a:lnTo>
                  <a:lnTo>
                    <a:pt x="29" y="2452"/>
                  </a:lnTo>
                  <a:lnTo>
                    <a:pt x="33" y="2417"/>
                  </a:lnTo>
                  <a:lnTo>
                    <a:pt x="37" y="2383"/>
                  </a:lnTo>
                  <a:lnTo>
                    <a:pt x="42" y="2349"/>
                  </a:lnTo>
                  <a:lnTo>
                    <a:pt x="46" y="2315"/>
                  </a:lnTo>
                  <a:lnTo>
                    <a:pt x="56" y="2248"/>
                  </a:lnTo>
                  <a:lnTo>
                    <a:pt x="61" y="2214"/>
                  </a:lnTo>
                  <a:lnTo>
                    <a:pt x="66" y="2182"/>
                  </a:lnTo>
                  <a:lnTo>
                    <a:pt x="72" y="2148"/>
                  </a:lnTo>
                  <a:lnTo>
                    <a:pt x="77" y="2114"/>
                  </a:lnTo>
                  <a:lnTo>
                    <a:pt x="83" y="2082"/>
                  </a:lnTo>
                  <a:lnTo>
                    <a:pt x="89" y="2050"/>
                  </a:lnTo>
                  <a:lnTo>
                    <a:pt x="95" y="2016"/>
                  </a:lnTo>
                  <a:lnTo>
                    <a:pt x="101" y="1983"/>
                  </a:lnTo>
                  <a:lnTo>
                    <a:pt x="109" y="1951"/>
                  </a:lnTo>
                  <a:lnTo>
                    <a:pt x="121" y="1886"/>
                  </a:lnTo>
                  <a:lnTo>
                    <a:pt x="137" y="1822"/>
                  </a:lnTo>
                  <a:lnTo>
                    <a:pt x="144" y="1790"/>
                  </a:lnTo>
                  <a:lnTo>
                    <a:pt x="152" y="1759"/>
                  </a:lnTo>
                  <a:lnTo>
                    <a:pt x="159" y="1726"/>
                  </a:lnTo>
                  <a:lnTo>
                    <a:pt x="167" y="1695"/>
                  </a:lnTo>
                  <a:lnTo>
                    <a:pt x="176" y="1663"/>
                  </a:lnTo>
                  <a:lnTo>
                    <a:pt x="183" y="1632"/>
                  </a:lnTo>
                  <a:lnTo>
                    <a:pt x="201" y="1571"/>
                  </a:lnTo>
                  <a:lnTo>
                    <a:pt x="219" y="1509"/>
                  </a:lnTo>
                  <a:lnTo>
                    <a:pt x="228" y="1478"/>
                  </a:lnTo>
                  <a:lnTo>
                    <a:pt x="238" y="1447"/>
                  </a:lnTo>
                  <a:lnTo>
                    <a:pt x="247" y="1416"/>
                  </a:lnTo>
                  <a:lnTo>
                    <a:pt x="257" y="1387"/>
                  </a:lnTo>
                  <a:lnTo>
                    <a:pt x="267" y="1356"/>
                  </a:lnTo>
                  <a:lnTo>
                    <a:pt x="277" y="1327"/>
                  </a:lnTo>
                  <a:lnTo>
                    <a:pt x="287" y="1296"/>
                  </a:lnTo>
                  <a:lnTo>
                    <a:pt x="297" y="1266"/>
                  </a:lnTo>
                  <a:lnTo>
                    <a:pt x="304" y="1250"/>
                  </a:lnTo>
                  <a:lnTo>
                    <a:pt x="315" y="1221"/>
                  </a:lnTo>
                  <a:lnTo>
                    <a:pt x="325" y="1192"/>
                  </a:lnTo>
                  <a:lnTo>
                    <a:pt x="348" y="1133"/>
                  </a:lnTo>
                  <a:lnTo>
                    <a:pt x="371" y="1074"/>
                  </a:lnTo>
                  <a:lnTo>
                    <a:pt x="383" y="1046"/>
                  </a:lnTo>
                  <a:lnTo>
                    <a:pt x="395" y="1017"/>
                  </a:lnTo>
                  <a:lnTo>
                    <a:pt x="407" y="987"/>
                  </a:lnTo>
                  <a:lnTo>
                    <a:pt x="419" y="959"/>
                  </a:lnTo>
                  <a:lnTo>
                    <a:pt x="431" y="932"/>
                  </a:lnTo>
                  <a:lnTo>
                    <a:pt x="444" y="902"/>
                  </a:lnTo>
                  <a:lnTo>
                    <a:pt x="458" y="874"/>
                  </a:lnTo>
                  <a:lnTo>
                    <a:pt x="470" y="846"/>
                  </a:lnTo>
                  <a:lnTo>
                    <a:pt x="484" y="818"/>
                  </a:lnTo>
                  <a:lnTo>
                    <a:pt x="497" y="790"/>
                  </a:lnTo>
                  <a:lnTo>
                    <a:pt x="511" y="763"/>
                  </a:lnTo>
                  <a:lnTo>
                    <a:pt x="525" y="736"/>
                  </a:lnTo>
                  <a:lnTo>
                    <a:pt x="553" y="680"/>
                  </a:lnTo>
                  <a:lnTo>
                    <a:pt x="567" y="654"/>
                  </a:lnTo>
                  <a:lnTo>
                    <a:pt x="582" y="626"/>
                  </a:lnTo>
                  <a:lnTo>
                    <a:pt x="597" y="599"/>
                  </a:lnTo>
                  <a:lnTo>
                    <a:pt x="611" y="573"/>
                  </a:lnTo>
                  <a:lnTo>
                    <a:pt x="626" y="547"/>
                  </a:lnTo>
                  <a:lnTo>
                    <a:pt x="641" y="519"/>
                  </a:lnTo>
                  <a:lnTo>
                    <a:pt x="656" y="492"/>
                  </a:lnTo>
                  <a:lnTo>
                    <a:pt x="673" y="466"/>
                  </a:lnTo>
                  <a:lnTo>
                    <a:pt x="688" y="441"/>
                  </a:lnTo>
                  <a:lnTo>
                    <a:pt x="721" y="388"/>
                  </a:lnTo>
                  <a:lnTo>
                    <a:pt x="737" y="363"/>
                  </a:lnTo>
                  <a:lnTo>
                    <a:pt x="754" y="336"/>
                  </a:lnTo>
                  <a:lnTo>
                    <a:pt x="770" y="312"/>
                  </a:lnTo>
                  <a:lnTo>
                    <a:pt x="787" y="285"/>
                  </a:lnTo>
                  <a:lnTo>
                    <a:pt x="803" y="260"/>
                  </a:lnTo>
                  <a:lnTo>
                    <a:pt x="838" y="210"/>
                  </a:lnTo>
                  <a:lnTo>
                    <a:pt x="874" y="160"/>
                  </a:lnTo>
                  <a:lnTo>
                    <a:pt x="909" y="110"/>
                  </a:lnTo>
                  <a:lnTo>
                    <a:pt x="928" y="85"/>
                  </a:lnTo>
                  <a:lnTo>
                    <a:pt x="946" y="62"/>
                  </a:lnTo>
                  <a:lnTo>
                    <a:pt x="965" y="37"/>
                  </a:lnTo>
                  <a:lnTo>
                    <a:pt x="984" y="13"/>
                  </a:lnTo>
                  <a:lnTo>
                    <a:pt x="994" y="0"/>
                  </a:lnTo>
                  <a:lnTo>
                    <a:pt x="966" y="6"/>
                  </a:lnTo>
                  <a:lnTo>
                    <a:pt x="952" y="9"/>
                  </a:lnTo>
                  <a:lnTo>
                    <a:pt x="938" y="13"/>
                  </a:lnTo>
                  <a:lnTo>
                    <a:pt x="926" y="16"/>
                  </a:lnTo>
                  <a:lnTo>
                    <a:pt x="898" y="22"/>
                  </a:lnTo>
                  <a:lnTo>
                    <a:pt x="885" y="25"/>
                  </a:lnTo>
                  <a:lnTo>
                    <a:pt x="871" y="29"/>
                  </a:lnTo>
                  <a:lnTo>
                    <a:pt x="859" y="32"/>
                  </a:lnTo>
                  <a:lnTo>
                    <a:pt x="845" y="35"/>
                  </a:lnTo>
                  <a:lnTo>
                    <a:pt x="832" y="38"/>
                  </a:lnTo>
                  <a:lnTo>
                    <a:pt x="818" y="43"/>
                  </a:lnTo>
                  <a:lnTo>
                    <a:pt x="793" y="49"/>
                  </a:lnTo>
                  <a:lnTo>
                    <a:pt x="780" y="53"/>
                  </a:lnTo>
                  <a:lnTo>
                    <a:pt x="768" y="56"/>
                  </a:lnTo>
                  <a:lnTo>
                    <a:pt x="755" y="60"/>
                  </a:lnTo>
                  <a:lnTo>
                    <a:pt x="730" y="66"/>
                  </a:lnTo>
                  <a:lnTo>
                    <a:pt x="717" y="71"/>
                  </a:lnTo>
                  <a:lnTo>
                    <a:pt x="704" y="74"/>
                  </a:lnTo>
                  <a:lnTo>
                    <a:pt x="692" y="78"/>
                  </a:lnTo>
                  <a:lnTo>
                    <a:pt x="679" y="81"/>
                  </a:lnTo>
                  <a:lnTo>
                    <a:pt x="668" y="85"/>
                  </a:lnTo>
                  <a:lnTo>
                    <a:pt x="655" y="88"/>
                  </a:lnTo>
                  <a:lnTo>
                    <a:pt x="644" y="93"/>
                  </a:lnTo>
                  <a:lnTo>
                    <a:pt x="631" y="96"/>
                  </a:lnTo>
                  <a:lnTo>
                    <a:pt x="620" y="100"/>
                  </a:lnTo>
                  <a:lnTo>
                    <a:pt x="607" y="103"/>
                  </a:lnTo>
                  <a:lnTo>
                    <a:pt x="584" y="112"/>
                  </a:lnTo>
                  <a:lnTo>
                    <a:pt x="572" y="115"/>
                  </a:lnTo>
                  <a:lnTo>
                    <a:pt x="560" y="119"/>
                  </a:lnTo>
                  <a:lnTo>
                    <a:pt x="549" y="122"/>
                  </a:lnTo>
                  <a:lnTo>
                    <a:pt x="526" y="131"/>
                  </a:lnTo>
                  <a:lnTo>
                    <a:pt x="515" y="134"/>
                  </a:lnTo>
                  <a:lnTo>
                    <a:pt x="492" y="143"/>
                  </a:lnTo>
                  <a:lnTo>
                    <a:pt x="482" y="147"/>
                  </a:lnTo>
                  <a:lnTo>
                    <a:pt x="470" y="150"/>
                  </a:lnTo>
                  <a:lnTo>
                    <a:pt x="459" y="154"/>
                  </a:lnTo>
                  <a:lnTo>
                    <a:pt x="449" y="159"/>
                  </a:lnTo>
                  <a:lnTo>
                    <a:pt x="438" y="163"/>
                  </a:lnTo>
                  <a:lnTo>
                    <a:pt x="427" y="166"/>
                  </a:lnTo>
                  <a:lnTo>
                    <a:pt x="421" y="169"/>
                  </a:lnTo>
                  <a:lnTo>
                    <a:pt x="411" y="173"/>
                  </a:lnTo>
                  <a:lnTo>
                    <a:pt x="400" y="178"/>
                  </a:lnTo>
                  <a:lnTo>
                    <a:pt x="389" y="182"/>
                  </a:lnTo>
                  <a:lnTo>
                    <a:pt x="379" y="185"/>
                  </a:lnTo>
                  <a:lnTo>
                    <a:pt x="368" y="190"/>
                  </a:lnTo>
                  <a:lnTo>
                    <a:pt x="348" y="198"/>
                  </a:lnTo>
                  <a:lnTo>
                    <a:pt x="328" y="207"/>
                  </a:lnTo>
                  <a:lnTo>
                    <a:pt x="307" y="216"/>
                  </a:lnTo>
                  <a:lnTo>
                    <a:pt x="298" y="220"/>
                  </a:lnTo>
                  <a:lnTo>
                    <a:pt x="278" y="229"/>
                  </a:lnTo>
                  <a:lnTo>
                    <a:pt x="269" y="234"/>
                  </a:lnTo>
                  <a:lnTo>
                    <a:pt x="249" y="242"/>
                  </a:lnTo>
                  <a:lnTo>
                    <a:pt x="231" y="251"/>
                  </a:lnTo>
                  <a:lnTo>
                    <a:pt x="221" y="257"/>
                  </a:lnTo>
                  <a:lnTo>
                    <a:pt x="204" y="266"/>
                  </a:lnTo>
                  <a:lnTo>
                    <a:pt x="193" y="270"/>
                  </a:lnTo>
                  <a:lnTo>
                    <a:pt x="176" y="279"/>
                  </a:lnTo>
                  <a:lnTo>
                    <a:pt x="167" y="285"/>
                  </a:lnTo>
                  <a:lnTo>
                    <a:pt x="149" y="294"/>
                  </a:lnTo>
                  <a:lnTo>
                    <a:pt x="140" y="298"/>
                  </a:lnTo>
                  <a:lnTo>
                    <a:pt x="133" y="304"/>
                  </a:lnTo>
                  <a:lnTo>
                    <a:pt x="115" y="313"/>
                  </a:lnTo>
                  <a:lnTo>
                    <a:pt x="107" y="319"/>
                  </a:lnTo>
                  <a:lnTo>
                    <a:pt x="90" y="328"/>
                  </a:lnTo>
                  <a:lnTo>
                    <a:pt x="82" y="334"/>
                  </a:lnTo>
                  <a:lnTo>
                    <a:pt x="75" y="338"/>
                  </a:lnTo>
                  <a:lnTo>
                    <a:pt x="66" y="342"/>
                  </a:lnTo>
                  <a:lnTo>
                    <a:pt x="58" y="348"/>
                  </a:lnTo>
                  <a:lnTo>
                    <a:pt x="51" y="353"/>
                  </a:lnTo>
                  <a:lnTo>
                    <a:pt x="42" y="359"/>
                  </a:lnTo>
                  <a:lnTo>
                    <a:pt x="34" y="363"/>
                  </a:lnTo>
                  <a:lnTo>
                    <a:pt x="27" y="369"/>
                  </a:lnTo>
                  <a:lnTo>
                    <a:pt x="19" y="373"/>
                  </a:lnTo>
                  <a:lnTo>
                    <a:pt x="11" y="379"/>
                  </a:lnTo>
                  <a:lnTo>
                    <a:pt x="4" y="384"/>
                  </a:lnTo>
                  <a:lnTo>
                    <a:pt x="0" y="38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8" name="Picture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19288682-85F0-4C2E-B377-FF3E0B4E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618" y="385011"/>
            <a:ext cx="2185235" cy="236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49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FD01D30-0015-4AE7-A89C-96A6BD81A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4356"/>
            <a:ext cx="9144000" cy="890921"/>
          </a:xfrm>
        </p:spPr>
        <p:txBody>
          <a:bodyPr>
            <a:normAutofit/>
          </a:bodyPr>
          <a:lstStyle/>
          <a:p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Outpatient Services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F1FD9245-8886-4832-AF54-034D85BDE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5768" y="1572125"/>
            <a:ext cx="8742948" cy="4721519"/>
          </a:xfrm>
        </p:spPr>
        <p:txBody>
          <a:bodyPr>
            <a:normAutofit lnSpcReduction="10000"/>
          </a:bodyPr>
          <a:lstStyle/>
          <a:p>
            <a:pPr marL="342900" indent="-342900" algn="l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Surgical Services</a:t>
            </a:r>
          </a:p>
          <a:p>
            <a:pPr lvl="1" algn="l">
              <a:spcAft>
                <a:spcPts val="200"/>
              </a:spcAft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Pain Management – Dr. Lockard</a:t>
            </a:r>
          </a:p>
          <a:p>
            <a:pPr lvl="1" algn="l">
              <a:spcAft>
                <a:spcPts val="200"/>
              </a:spcAft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GI Procedures – The Guthrie Clinic GI team; Dr. Pfisterer, Dr. Merchant and Dr. Chalabi</a:t>
            </a:r>
          </a:p>
          <a:p>
            <a:pPr lvl="1" algn="l">
              <a:spcAft>
                <a:spcPts val="200"/>
              </a:spcAft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General Surgery – Dr. Chalabi, Dr. Ferenzi and Dr. Merchant</a:t>
            </a:r>
          </a:p>
          <a:p>
            <a:pPr lvl="1" algn="l">
              <a:spcAft>
                <a:spcPts val="200"/>
              </a:spcAft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Podiatric surgery - Dr. Nelson and Dr. Kilpatrick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Sleep Services </a:t>
            </a:r>
          </a:p>
          <a:p>
            <a:pPr lvl="1" algn="l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Scheduled 3-4 days per week</a:t>
            </a:r>
          </a:p>
          <a:p>
            <a:pPr lvl="1" algn="l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Offer nocturnal polysomnogram (sleep studies), CPAP titration, Split studies, Home sleep studies and nocturnal oximetry.</a:t>
            </a:r>
          </a:p>
          <a:p>
            <a:pPr marL="285750" lvl="1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Pulmonary Function Testing</a:t>
            </a:r>
          </a:p>
          <a:p>
            <a:pPr lvl="1" algn="l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Offered 5 days per week</a:t>
            </a:r>
          </a:p>
          <a:p>
            <a:pPr lvl="1" algn="l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Including spirometry, spirometry with bronchodilation, bronchial provocation, diffusing capacity, </a:t>
            </a:r>
          </a:p>
          <a:p>
            <a:pPr lvl="1" algn="l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Maximum Inspiratory Pressure(MIP), Maximum Expiratory Pressure (MEP), and Arterial Blood Gases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Lab Services: </a:t>
            </a:r>
          </a:p>
          <a:p>
            <a:pPr algn="l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Offered seven days per week</a:t>
            </a:r>
          </a:p>
          <a:p>
            <a:pPr algn="l"/>
            <a:endParaRPr lang="en-US" sz="2000" dirty="0"/>
          </a:p>
        </p:txBody>
      </p:sp>
      <p:grpSp>
        <p:nvGrpSpPr>
          <p:cNvPr id="4" name="Group 37">
            <a:extLst>
              <a:ext uri="{FF2B5EF4-FFF2-40B4-BE49-F238E27FC236}">
                <a16:creationId xmlns:a16="http://schemas.microsoft.com/office/drawing/2014/main" id="{01CE60C3-4001-4286-85F2-5C7AF2B9F9D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676400" cy="3248025"/>
            <a:chOff x="0" y="0"/>
            <a:chExt cx="1056" cy="2046"/>
          </a:xfrm>
        </p:grpSpPr>
        <p:sp>
          <p:nvSpPr>
            <p:cNvPr id="5" name="Freeform 32">
              <a:extLst>
                <a:ext uri="{FF2B5EF4-FFF2-40B4-BE49-F238E27FC236}">
                  <a16:creationId xmlns:a16="http://schemas.microsoft.com/office/drawing/2014/main" id="{87393B66-7C5A-442B-988E-4162801DE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56" cy="711"/>
            </a:xfrm>
            <a:custGeom>
              <a:avLst/>
              <a:gdLst>
                <a:gd name="T0" fmla="*/ 1 w 1923"/>
                <a:gd name="T1" fmla="*/ 0 h 1256"/>
                <a:gd name="T2" fmla="*/ 1 w 1923"/>
                <a:gd name="T3" fmla="*/ 1 h 1256"/>
                <a:gd name="T4" fmla="*/ 1 w 1923"/>
                <a:gd name="T5" fmla="*/ 1 h 1256"/>
                <a:gd name="T6" fmla="*/ 1 w 1923"/>
                <a:gd name="T7" fmla="*/ 1 h 1256"/>
                <a:gd name="T8" fmla="*/ 1 w 1923"/>
                <a:gd name="T9" fmla="*/ 1 h 1256"/>
                <a:gd name="T10" fmla="*/ 1 w 1923"/>
                <a:gd name="T11" fmla="*/ 1 h 1256"/>
                <a:gd name="T12" fmla="*/ 1 w 1923"/>
                <a:gd name="T13" fmla="*/ 1 h 1256"/>
                <a:gd name="T14" fmla="*/ 1 w 1923"/>
                <a:gd name="T15" fmla="*/ 1 h 1256"/>
                <a:gd name="T16" fmla="*/ 1 w 1923"/>
                <a:gd name="T17" fmla="*/ 1 h 1256"/>
                <a:gd name="T18" fmla="*/ 1 w 1923"/>
                <a:gd name="T19" fmla="*/ 1 h 1256"/>
                <a:gd name="T20" fmla="*/ 1 w 1923"/>
                <a:gd name="T21" fmla="*/ 1 h 1256"/>
                <a:gd name="T22" fmla="*/ 1 w 1923"/>
                <a:gd name="T23" fmla="*/ 1 h 1256"/>
                <a:gd name="T24" fmla="*/ 1 w 1923"/>
                <a:gd name="T25" fmla="*/ 1 h 1256"/>
                <a:gd name="T26" fmla="*/ 1 w 1923"/>
                <a:gd name="T27" fmla="*/ 1 h 1256"/>
                <a:gd name="T28" fmla="*/ 1 w 1923"/>
                <a:gd name="T29" fmla="*/ 1 h 1256"/>
                <a:gd name="T30" fmla="*/ 1 w 1923"/>
                <a:gd name="T31" fmla="*/ 1 h 1256"/>
                <a:gd name="T32" fmla="*/ 1 w 1923"/>
                <a:gd name="T33" fmla="*/ 1 h 1256"/>
                <a:gd name="T34" fmla="*/ 1 w 1923"/>
                <a:gd name="T35" fmla="*/ 1 h 1256"/>
                <a:gd name="T36" fmla="*/ 1 w 1923"/>
                <a:gd name="T37" fmla="*/ 1 h 1256"/>
                <a:gd name="T38" fmla="*/ 1 w 1923"/>
                <a:gd name="T39" fmla="*/ 1 h 1256"/>
                <a:gd name="T40" fmla="*/ 1 w 1923"/>
                <a:gd name="T41" fmla="*/ 1 h 1256"/>
                <a:gd name="T42" fmla="*/ 1 w 1923"/>
                <a:gd name="T43" fmla="*/ 1 h 1256"/>
                <a:gd name="T44" fmla="*/ 1 w 1923"/>
                <a:gd name="T45" fmla="*/ 1 h 1256"/>
                <a:gd name="T46" fmla="*/ 1 w 1923"/>
                <a:gd name="T47" fmla="*/ 1 h 1256"/>
                <a:gd name="T48" fmla="*/ 1 w 1923"/>
                <a:gd name="T49" fmla="*/ 1 h 1256"/>
                <a:gd name="T50" fmla="*/ 1 w 1923"/>
                <a:gd name="T51" fmla="*/ 1 h 1256"/>
                <a:gd name="T52" fmla="*/ 1 w 1923"/>
                <a:gd name="T53" fmla="*/ 1 h 1256"/>
                <a:gd name="T54" fmla="*/ 1 w 1923"/>
                <a:gd name="T55" fmla="*/ 1 h 1256"/>
                <a:gd name="T56" fmla="*/ 1 w 1923"/>
                <a:gd name="T57" fmla="*/ 1 h 1256"/>
                <a:gd name="T58" fmla="*/ 1 w 1923"/>
                <a:gd name="T59" fmla="*/ 1 h 1256"/>
                <a:gd name="T60" fmla="*/ 1 w 1923"/>
                <a:gd name="T61" fmla="*/ 1 h 1256"/>
                <a:gd name="T62" fmla="*/ 1 w 1923"/>
                <a:gd name="T63" fmla="*/ 1 h 1256"/>
                <a:gd name="T64" fmla="*/ 1 w 1923"/>
                <a:gd name="T65" fmla="*/ 1 h 1256"/>
                <a:gd name="T66" fmla="*/ 1 w 1923"/>
                <a:gd name="T67" fmla="*/ 1 h 1256"/>
                <a:gd name="T68" fmla="*/ 1 w 1923"/>
                <a:gd name="T69" fmla="*/ 1 h 1256"/>
                <a:gd name="T70" fmla="*/ 1 w 1923"/>
                <a:gd name="T71" fmla="*/ 1 h 1256"/>
                <a:gd name="T72" fmla="*/ 1 w 1923"/>
                <a:gd name="T73" fmla="*/ 1 h 1256"/>
                <a:gd name="T74" fmla="*/ 1 w 1923"/>
                <a:gd name="T75" fmla="*/ 1 h 1256"/>
                <a:gd name="T76" fmla="*/ 1 w 1923"/>
                <a:gd name="T77" fmla="*/ 1 h 1256"/>
                <a:gd name="T78" fmla="*/ 1 w 1923"/>
                <a:gd name="T79" fmla="*/ 1 h 1256"/>
                <a:gd name="T80" fmla="*/ 1 w 1923"/>
                <a:gd name="T81" fmla="*/ 1 h 1256"/>
                <a:gd name="T82" fmla="*/ 1 w 1923"/>
                <a:gd name="T83" fmla="*/ 1 h 1256"/>
                <a:gd name="T84" fmla="*/ 1 w 1923"/>
                <a:gd name="T85" fmla="*/ 1 h 1256"/>
                <a:gd name="T86" fmla="*/ 1 w 1923"/>
                <a:gd name="T87" fmla="*/ 1 h 1256"/>
                <a:gd name="T88" fmla="*/ 1 w 1923"/>
                <a:gd name="T89" fmla="*/ 1 h 1256"/>
                <a:gd name="T90" fmla="*/ 1 w 1923"/>
                <a:gd name="T91" fmla="*/ 1 h 1256"/>
                <a:gd name="T92" fmla="*/ 1 w 1923"/>
                <a:gd name="T93" fmla="*/ 1 h 1256"/>
                <a:gd name="T94" fmla="*/ 1 w 1923"/>
                <a:gd name="T95" fmla="*/ 1 h 1256"/>
                <a:gd name="T96" fmla="*/ 1 w 1923"/>
                <a:gd name="T97" fmla="*/ 1 h 1256"/>
                <a:gd name="T98" fmla="*/ 1 w 1923"/>
                <a:gd name="T99" fmla="*/ 1 h 1256"/>
                <a:gd name="T100" fmla="*/ 0 w 1923"/>
                <a:gd name="T101" fmla="*/ 1 h 12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923" h="1256">
                  <a:moveTo>
                    <a:pt x="0" y="1256"/>
                  </a:moveTo>
                  <a:lnTo>
                    <a:pt x="0" y="0"/>
                  </a:lnTo>
                  <a:lnTo>
                    <a:pt x="1923" y="0"/>
                  </a:lnTo>
                  <a:lnTo>
                    <a:pt x="1896" y="21"/>
                  </a:lnTo>
                  <a:lnTo>
                    <a:pt x="1868" y="41"/>
                  </a:lnTo>
                  <a:lnTo>
                    <a:pt x="1855" y="51"/>
                  </a:lnTo>
                  <a:lnTo>
                    <a:pt x="1841" y="62"/>
                  </a:lnTo>
                  <a:lnTo>
                    <a:pt x="1829" y="72"/>
                  </a:lnTo>
                  <a:lnTo>
                    <a:pt x="1815" y="82"/>
                  </a:lnTo>
                  <a:lnTo>
                    <a:pt x="1802" y="93"/>
                  </a:lnTo>
                  <a:lnTo>
                    <a:pt x="1788" y="103"/>
                  </a:lnTo>
                  <a:lnTo>
                    <a:pt x="1763" y="123"/>
                  </a:lnTo>
                  <a:lnTo>
                    <a:pt x="1749" y="132"/>
                  </a:lnTo>
                  <a:lnTo>
                    <a:pt x="1724" y="153"/>
                  </a:lnTo>
                  <a:lnTo>
                    <a:pt x="1711" y="163"/>
                  </a:lnTo>
                  <a:lnTo>
                    <a:pt x="1700" y="173"/>
                  </a:lnTo>
                  <a:lnTo>
                    <a:pt x="1687" y="184"/>
                  </a:lnTo>
                  <a:lnTo>
                    <a:pt x="1674" y="192"/>
                  </a:lnTo>
                  <a:lnTo>
                    <a:pt x="1662" y="203"/>
                  </a:lnTo>
                  <a:lnTo>
                    <a:pt x="1650" y="213"/>
                  </a:lnTo>
                  <a:lnTo>
                    <a:pt x="1638" y="223"/>
                  </a:lnTo>
                  <a:lnTo>
                    <a:pt x="1626" y="234"/>
                  </a:lnTo>
                  <a:lnTo>
                    <a:pt x="1614" y="242"/>
                  </a:lnTo>
                  <a:lnTo>
                    <a:pt x="1591" y="263"/>
                  </a:lnTo>
                  <a:lnTo>
                    <a:pt x="1578" y="272"/>
                  </a:lnTo>
                  <a:lnTo>
                    <a:pt x="1555" y="292"/>
                  </a:lnTo>
                  <a:lnTo>
                    <a:pt x="1544" y="301"/>
                  </a:lnTo>
                  <a:lnTo>
                    <a:pt x="1521" y="322"/>
                  </a:lnTo>
                  <a:lnTo>
                    <a:pt x="1510" y="331"/>
                  </a:lnTo>
                  <a:lnTo>
                    <a:pt x="1500" y="341"/>
                  </a:lnTo>
                  <a:lnTo>
                    <a:pt x="1488" y="351"/>
                  </a:lnTo>
                  <a:lnTo>
                    <a:pt x="1477" y="360"/>
                  </a:lnTo>
                  <a:lnTo>
                    <a:pt x="1467" y="370"/>
                  </a:lnTo>
                  <a:lnTo>
                    <a:pt x="1457" y="379"/>
                  </a:lnTo>
                  <a:lnTo>
                    <a:pt x="1445" y="389"/>
                  </a:lnTo>
                  <a:lnTo>
                    <a:pt x="1435" y="398"/>
                  </a:lnTo>
                  <a:lnTo>
                    <a:pt x="1425" y="408"/>
                  </a:lnTo>
                  <a:lnTo>
                    <a:pt x="1414" y="419"/>
                  </a:lnTo>
                  <a:lnTo>
                    <a:pt x="1404" y="428"/>
                  </a:lnTo>
                  <a:lnTo>
                    <a:pt x="1394" y="438"/>
                  </a:lnTo>
                  <a:lnTo>
                    <a:pt x="1373" y="455"/>
                  </a:lnTo>
                  <a:lnTo>
                    <a:pt x="1368" y="461"/>
                  </a:lnTo>
                  <a:lnTo>
                    <a:pt x="1358" y="470"/>
                  </a:lnTo>
                  <a:lnTo>
                    <a:pt x="1348" y="480"/>
                  </a:lnTo>
                  <a:lnTo>
                    <a:pt x="1339" y="489"/>
                  </a:lnTo>
                  <a:lnTo>
                    <a:pt x="1329" y="500"/>
                  </a:lnTo>
                  <a:lnTo>
                    <a:pt x="1320" y="508"/>
                  </a:lnTo>
                  <a:lnTo>
                    <a:pt x="1310" y="519"/>
                  </a:lnTo>
                  <a:lnTo>
                    <a:pt x="1301" y="527"/>
                  </a:lnTo>
                  <a:lnTo>
                    <a:pt x="1291" y="536"/>
                  </a:lnTo>
                  <a:lnTo>
                    <a:pt x="1282" y="547"/>
                  </a:lnTo>
                  <a:lnTo>
                    <a:pt x="1265" y="564"/>
                  </a:lnTo>
                  <a:lnTo>
                    <a:pt x="1256" y="574"/>
                  </a:lnTo>
                  <a:lnTo>
                    <a:pt x="1238" y="592"/>
                  </a:lnTo>
                  <a:lnTo>
                    <a:pt x="1229" y="601"/>
                  </a:lnTo>
                  <a:lnTo>
                    <a:pt x="1220" y="611"/>
                  </a:lnTo>
                  <a:lnTo>
                    <a:pt x="1213" y="620"/>
                  </a:lnTo>
                  <a:lnTo>
                    <a:pt x="1195" y="638"/>
                  </a:lnTo>
                  <a:lnTo>
                    <a:pt x="1187" y="648"/>
                  </a:lnTo>
                  <a:lnTo>
                    <a:pt x="1179" y="657"/>
                  </a:lnTo>
                  <a:lnTo>
                    <a:pt x="1163" y="674"/>
                  </a:lnTo>
                  <a:lnTo>
                    <a:pt x="1155" y="683"/>
                  </a:lnTo>
                  <a:lnTo>
                    <a:pt x="1147" y="693"/>
                  </a:lnTo>
                  <a:lnTo>
                    <a:pt x="1132" y="711"/>
                  </a:lnTo>
                  <a:lnTo>
                    <a:pt x="1117" y="729"/>
                  </a:lnTo>
                  <a:lnTo>
                    <a:pt x="1109" y="738"/>
                  </a:lnTo>
                  <a:lnTo>
                    <a:pt x="1103" y="746"/>
                  </a:lnTo>
                  <a:lnTo>
                    <a:pt x="1088" y="764"/>
                  </a:lnTo>
                  <a:lnTo>
                    <a:pt x="1081" y="773"/>
                  </a:lnTo>
                  <a:lnTo>
                    <a:pt x="1074" y="782"/>
                  </a:lnTo>
                  <a:lnTo>
                    <a:pt x="1061" y="799"/>
                  </a:lnTo>
                  <a:lnTo>
                    <a:pt x="1053" y="808"/>
                  </a:lnTo>
                  <a:lnTo>
                    <a:pt x="1041" y="826"/>
                  </a:lnTo>
                  <a:lnTo>
                    <a:pt x="1028" y="843"/>
                  </a:lnTo>
                  <a:lnTo>
                    <a:pt x="1015" y="861"/>
                  </a:lnTo>
                  <a:lnTo>
                    <a:pt x="1009" y="870"/>
                  </a:lnTo>
                  <a:lnTo>
                    <a:pt x="1004" y="879"/>
                  </a:lnTo>
                  <a:lnTo>
                    <a:pt x="1000" y="883"/>
                  </a:lnTo>
                  <a:lnTo>
                    <a:pt x="986" y="886"/>
                  </a:lnTo>
                  <a:lnTo>
                    <a:pt x="971" y="889"/>
                  </a:lnTo>
                  <a:lnTo>
                    <a:pt x="943" y="895"/>
                  </a:lnTo>
                  <a:lnTo>
                    <a:pt x="929" y="898"/>
                  </a:lnTo>
                  <a:lnTo>
                    <a:pt x="916" y="902"/>
                  </a:lnTo>
                  <a:lnTo>
                    <a:pt x="888" y="908"/>
                  </a:lnTo>
                  <a:lnTo>
                    <a:pt x="860" y="914"/>
                  </a:lnTo>
                  <a:lnTo>
                    <a:pt x="846" y="917"/>
                  </a:lnTo>
                  <a:lnTo>
                    <a:pt x="833" y="921"/>
                  </a:lnTo>
                  <a:lnTo>
                    <a:pt x="819" y="924"/>
                  </a:lnTo>
                  <a:lnTo>
                    <a:pt x="807" y="927"/>
                  </a:lnTo>
                  <a:lnTo>
                    <a:pt x="793" y="930"/>
                  </a:lnTo>
                  <a:lnTo>
                    <a:pt x="780" y="934"/>
                  </a:lnTo>
                  <a:lnTo>
                    <a:pt x="766" y="937"/>
                  </a:lnTo>
                  <a:lnTo>
                    <a:pt x="741" y="943"/>
                  </a:lnTo>
                  <a:lnTo>
                    <a:pt x="728" y="948"/>
                  </a:lnTo>
                  <a:lnTo>
                    <a:pt x="715" y="951"/>
                  </a:lnTo>
                  <a:lnTo>
                    <a:pt x="702" y="954"/>
                  </a:lnTo>
                  <a:lnTo>
                    <a:pt x="689" y="958"/>
                  </a:lnTo>
                  <a:lnTo>
                    <a:pt x="677" y="961"/>
                  </a:lnTo>
                  <a:lnTo>
                    <a:pt x="665" y="965"/>
                  </a:lnTo>
                  <a:lnTo>
                    <a:pt x="640" y="971"/>
                  </a:lnTo>
                  <a:lnTo>
                    <a:pt x="627" y="976"/>
                  </a:lnTo>
                  <a:lnTo>
                    <a:pt x="616" y="978"/>
                  </a:lnTo>
                  <a:lnTo>
                    <a:pt x="603" y="983"/>
                  </a:lnTo>
                  <a:lnTo>
                    <a:pt x="592" y="986"/>
                  </a:lnTo>
                  <a:lnTo>
                    <a:pt x="579" y="990"/>
                  </a:lnTo>
                  <a:lnTo>
                    <a:pt x="568" y="993"/>
                  </a:lnTo>
                  <a:lnTo>
                    <a:pt x="556" y="998"/>
                  </a:lnTo>
                  <a:lnTo>
                    <a:pt x="544" y="1001"/>
                  </a:lnTo>
                  <a:lnTo>
                    <a:pt x="521" y="1009"/>
                  </a:lnTo>
                  <a:lnTo>
                    <a:pt x="510" y="1012"/>
                  </a:lnTo>
                  <a:lnTo>
                    <a:pt x="498" y="1017"/>
                  </a:lnTo>
                  <a:lnTo>
                    <a:pt x="487" y="1020"/>
                  </a:lnTo>
                  <a:lnTo>
                    <a:pt x="464" y="1028"/>
                  </a:lnTo>
                  <a:lnTo>
                    <a:pt x="454" y="1031"/>
                  </a:lnTo>
                  <a:lnTo>
                    <a:pt x="431" y="1040"/>
                  </a:lnTo>
                  <a:lnTo>
                    <a:pt x="421" y="1045"/>
                  </a:lnTo>
                  <a:lnTo>
                    <a:pt x="415" y="1046"/>
                  </a:lnTo>
                  <a:lnTo>
                    <a:pt x="405" y="1050"/>
                  </a:lnTo>
                  <a:lnTo>
                    <a:pt x="393" y="1053"/>
                  </a:lnTo>
                  <a:lnTo>
                    <a:pt x="373" y="1062"/>
                  </a:lnTo>
                  <a:lnTo>
                    <a:pt x="362" y="1067"/>
                  </a:lnTo>
                  <a:lnTo>
                    <a:pt x="352" y="1071"/>
                  </a:lnTo>
                  <a:lnTo>
                    <a:pt x="341" y="1074"/>
                  </a:lnTo>
                  <a:lnTo>
                    <a:pt x="321" y="1083"/>
                  </a:lnTo>
                  <a:lnTo>
                    <a:pt x="301" y="1092"/>
                  </a:lnTo>
                  <a:lnTo>
                    <a:pt x="292" y="1096"/>
                  </a:lnTo>
                  <a:lnTo>
                    <a:pt x="272" y="1105"/>
                  </a:lnTo>
                  <a:lnTo>
                    <a:pt x="263" y="1109"/>
                  </a:lnTo>
                  <a:lnTo>
                    <a:pt x="253" y="1114"/>
                  </a:lnTo>
                  <a:lnTo>
                    <a:pt x="244" y="1118"/>
                  </a:lnTo>
                  <a:lnTo>
                    <a:pt x="234" y="1122"/>
                  </a:lnTo>
                  <a:lnTo>
                    <a:pt x="216" y="1131"/>
                  </a:lnTo>
                  <a:lnTo>
                    <a:pt x="206" y="1136"/>
                  </a:lnTo>
                  <a:lnTo>
                    <a:pt x="188" y="1144"/>
                  </a:lnTo>
                  <a:lnTo>
                    <a:pt x="171" y="1153"/>
                  </a:lnTo>
                  <a:lnTo>
                    <a:pt x="153" y="1162"/>
                  </a:lnTo>
                  <a:lnTo>
                    <a:pt x="145" y="1167"/>
                  </a:lnTo>
                  <a:lnTo>
                    <a:pt x="137" y="1171"/>
                  </a:lnTo>
                  <a:lnTo>
                    <a:pt x="128" y="1177"/>
                  </a:lnTo>
                  <a:lnTo>
                    <a:pt x="120" y="1181"/>
                  </a:lnTo>
                  <a:lnTo>
                    <a:pt x="111" y="1186"/>
                  </a:lnTo>
                  <a:lnTo>
                    <a:pt x="104" y="1190"/>
                  </a:lnTo>
                  <a:lnTo>
                    <a:pt x="95" y="1194"/>
                  </a:lnTo>
                  <a:lnTo>
                    <a:pt x="87" y="1200"/>
                  </a:lnTo>
                  <a:lnTo>
                    <a:pt x="78" y="1205"/>
                  </a:lnTo>
                  <a:lnTo>
                    <a:pt x="63" y="1214"/>
                  </a:lnTo>
                  <a:lnTo>
                    <a:pt x="56" y="1219"/>
                  </a:lnTo>
                  <a:lnTo>
                    <a:pt x="40" y="1228"/>
                  </a:lnTo>
                  <a:lnTo>
                    <a:pt x="33" y="1234"/>
                  </a:lnTo>
                  <a:lnTo>
                    <a:pt x="18" y="1243"/>
                  </a:lnTo>
                  <a:lnTo>
                    <a:pt x="11" y="1249"/>
                  </a:lnTo>
                  <a:lnTo>
                    <a:pt x="4" y="1253"/>
                  </a:lnTo>
                  <a:lnTo>
                    <a:pt x="0" y="1256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33">
              <a:extLst>
                <a:ext uri="{FF2B5EF4-FFF2-40B4-BE49-F238E27FC236}">
                  <a16:creationId xmlns:a16="http://schemas.microsoft.com/office/drawing/2014/main" id="{8EDD05BA-55D4-4059-A24A-D96C940A4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0"/>
              <a:ext cx="570" cy="1566"/>
            </a:xfrm>
            <a:custGeom>
              <a:avLst/>
              <a:gdLst>
                <a:gd name="T0" fmla="*/ 1 w 994"/>
                <a:gd name="T1" fmla="*/ 1 h 2765"/>
                <a:gd name="T2" fmla="*/ 1 w 994"/>
                <a:gd name="T3" fmla="*/ 1 h 2765"/>
                <a:gd name="T4" fmla="*/ 1 w 994"/>
                <a:gd name="T5" fmla="*/ 1 h 2765"/>
                <a:gd name="T6" fmla="*/ 1 w 994"/>
                <a:gd name="T7" fmla="*/ 1 h 2765"/>
                <a:gd name="T8" fmla="*/ 1 w 994"/>
                <a:gd name="T9" fmla="*/ 1 h 2765"/>
                <a:gd name="T10" fmla="*/ 1 w 994"/>
                <a:gd name="T11" fmla="*/ 1 h 2765"/>
                <a:gd name="T12" fmla="*/ 1 w 994"/>
                <a:gd name="T13" fmla="*/ 1 h 2765"/>
                <a:gd name="T14" fmla="*/ 1 w 994"/>
                <a:gd name="T15" fmla="*/ 1 h 2765"/>
                <a:gd name="T16" fmla="*/ 1 w 994"/>
                <a:gd name="T17" fmla="*/ 1 h 2765"/>
                <a:gd name="T18" fmla="*/ 1 w 994"/>
                <a:gd name="T19" fmla="*/ 1 h 2765"/>
                <a:gd name="T20" fmla="*/ 1 w 994"/>
                <a:gd name="T21" fmla="*/ 1 h 2765"/>
                <a:gd name="T22" fmla="*/ 1 w 994"/>
                <a:gd name="T23" fmla="*/ 1 h 2765"/>
                <a:gd name="T24" fmla="*/ 1 w 994"/>
                <a:gd name="T25" fmla="*/ 1 h 2765"/>
                <a:gd name="T26" fmla="*/ 1 w 994"/>
                <a:gd name="T27" fmla="*/ 1 h 2765"/>
                <a:gd name="T28" fmla="*/ 1 w 994"/>
                <a:gd name="T29" fmla="*/ 1 h 2765"/>
                <a:gd name="T30" fmla="*/ 1 w 994"/>
                <a:gd name="T31" fmla="*/ 1 h 2765"/>
                <a:gd name="T32" fmla="*/ 1 w 994"/>
                <a:gd name="T33" fmla="*/ 1 h 2765"/>
                <a:gd name="T34" fmla="*/ 1 w 994"/>
                <a:gd name="T35" fmla="*/ 1 h 2765"/>
                <a:gd name="T36" fmla="*/ 1 w 994"/>
                <a:gd name="T37" fmla="*/ 1 h 2765"/>
                <a:gd name="T38" fmla="*/ 1 w 994"/>
                <a:gd name="T39" fmla="*/ 1 h 2765"/>
                <a:gd name="T40" fmla="*/ 1 w 994"/>
                <a:gd name="T41" fmla="*/ 1 h 2765"/>
                <a:gd name="T42" fmla="*/ 1 w 994"/>
                <a:gd name="T43" fmla="*/ 1 h 2765"/>
                <a:gd name="T44" fmla="*/ 1 w 994"/>
                <a:gd name="T45" fmla="*/ 1 h 2765"/>
                <a:gd name="T46" fmla="*/ 1 w 994"/>
                <a:gd name="T47" fmla="*/ 1 h 2765"/>
                <a:gd name="T48" fmla="*/ 1 w 994"/>
                <a:gd name="T49" fmla="*/ 1 h 2765"/>
                <a:gd name="T50" fmla="*/ 1 w 994"/>
                <a:gd name="T51" fmla="*/ 1 h 2765"/>
                <a:gd name="T52" fmla="*/ 1 w 994"/>
                <a:gd name="T53" fmla="*/ 1 h 2765"/>
                <a:gd name="T54" fmla="*/ 1 w 994"/>
                <a:gd name="T55" fmla="*/ 1 h 2765"/>
                <a:gd name="T56" fmla="*/ 1 w 994"/>
                <a:gd name="T57" fmla="*/ 1 h 2765"/>
                <a:gd name="T58" fmla="*/ 1 w 994"/>
                <a:gd name="T59" fmla="*/ 1 h 2765"/>
                <a:gd name="T60" fmla="*/ 1 w 994"/>
                <a:gd name="T61" fmla="*/ 1 h 2765"/>
                <a:gd name="T62" fmla="*/ 1 w 994"/>
                <a:gd name="T63" fmla="*/ 1 h 2765"/>
                <a:gd name="T64" fmla="*/ 1 w 994"/>
                <a:gd name="T65" fmla="*/ 1 h 2765"/>
                <a:gd name="T66" fmla="*/ 1 w 994"/>
                <a:gd name="T67" fmla="*/ 1 h 2765"/>
                <a:gd name="T68" fmla="*/ 1 w 994"/>
                <a:gd name="T69" fmla="*/ 1 h 2765"/>
                <a:gd name="T70" fmla="*/ 1 w 994"/>
                <a:gd name="T71" fmla="*/ 1 h 2765"/>
                <a:gd name="T72" fmla="*/ 1 w 994"/>
                <a:gd name="T73" fmla="*/ 1 h 2765"/>
                <a:gd name="T74" fmla="*/ 1 w 994"/>
                <a:gd name="T75" fmla="*/ 1 h 2765"/>
                <a:gd name="T76" fmla="*/ 1 w 994"/>
                <a:gd name="T77" fmla="*/ 1 h 2765"/>
                <a:gd name="T78" fmla="*/ 1 w 994"/>
                <a:gd name="T79" fmla="*/ 1 h 2765"/>
                <a:gd name="T80" fmla="*/ 1 w 994"/>
                <a:gd name="T81" fmla="*/ 1 h 2765"/>
                <a:gd name="T82" fmla="*/ 1 w 994"/>
                <a:gd name="T83" fmla="*/ 1 h 2765"/>
                <a:gd name="T84" fmla="*/ 1 w 994"/>
                <a:gd name="T85" fmla="*/ 1 h 2765"/>
                <a:gd name="T86" fmla="*/ 1 w 994"/>
                <a:gd name="T87" fmla="*/ 1 h 2765"/>
                <a:gd name="T88" fmla="*/ 1 w 994"/>
                <a:gd name="T89" fmla="*/ 1 h 2765"/>
                <a:gd name="T90" fmla="*/ 1 w 994"/>
                <a:gd name="T91" fmla="*/ 1 h 2765"/>
                <a:gd name="T92" fmla="*/ 1 w 994"/>
                <a:gd name="T93" fmla="*/ 1 h 2765"/>
                <a:gd name="T94" fmla="*/ 1 w 994"/>
                <a:gd name="T95" fmla="*/ 1 h 2765"/>
                <a:gd name="T96" fmla="*/ 1 w 994"/>
                <a:gd name="T97" fmla="*/ 1 h 2765"/>
                <a:gd name="T98" fmla="*/ 1 w 994"/>
                <a:gd name="T99" fmla="*/ 1 h 2765"/>
                <a:gd name="T100" fmla="*/ 1 w 994"/>
                <a:gd name="T101" fmla="*/ 1 h 2765"/>
                <a:gd name="T102" fmla="*/ 1 w 994"/>
                <a:gd name="T103" fmla="*/ 1 h 27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94" h="2765">
                  <a:moveTo>
                    <a:pt x="0" y="386"/>
                  </a:moveTo>
                  <a:lnTo>
                    <a:pt x="0" y="2765"/>
                  </a:lnTo>
                  <a:lnTo>
                    <a:pt x="5" y="2695"/>
                  </a:lnTo>
                  <a:lnTo>
                    <a:pt x="8" y="2659"/>
                  </a:lnTo>
                  <a:lnTo>
                    <a:pt x="11" y="2624"/>
                  </a:lnTo>
                  <a:lnTo>
                    <a:pt x="14" y="2590"/>
                  </a:lnTo>
                  <a:lnTo>
                    <a:pt x="21" y="2520"/>
                  </a:lnTo>
                  <a:lnTo>
                    <a:pt x="24" y="2486"/>
                  </a:lnTo>
                  <a:lnTo>
                    <a:pt x="29" y="2452"/>
                  </a:lnTo>
                  <a:lnTo>
                    <a:pt x="33" y="2417"/>
                  </a:lnTo>
                  <a:lnTo>
                    <a:pt x="37" y="2383"/>
                  </a:lnTo>
                  <a:lnTo>
                    <a:pt x="42" y="2349"/>
                  </a:lnTo>
                  <a:lnTo>
                    <a:pt x="46" y="2315"/>
                  </a:lnTo>
                  <a:lnTo>
                    <a:pt x="56" y="2248"/>
                  </a:lnTo>
                  <a:lnTo>
                    <a:pt x="61" y="2214"/>
                  </a:lnTo>
                  <a:lnTo>
                    <a:pt x="66" y="2182"/>
                  </a:lnTo>
                  <a:lnTo>
                    <a:pt x="72" y="2148"/>
                  </a:lnTo>
                  <a:lnTo>
                    <a:pt x="77" y="2114"/>
                  </a:lnTo>
                  <a:lnTo>
                    <a:pt x="83" y="2082"/>
                  </a:lnTo>
                  <a:lnTo>
                    <a:pt x="89" y="2050"/>
                  </a:lnTo>
                  <a:lnTo>
                    <a:pt x="95" y="2016"/>
                  </a:lnTo>
                  <a:lnTo>
                    <a:pt x="101" y="1983"/>
                  </a:lnTo>
                  <a:lnTo>
                    <a:pt x="109" y="1951"/>
                  </a:lnTo>
                  <a:lnTo>
                    <a:pt x="121" y="1886"/>
                  </a:lnTo>
                  <a:lnTo>
                    <a:pt x="137" y="1822"/>
                  </a:lnTo>
                  <a:lnTo>
                    <a:pt x="144" y="1790"/>
                  </a:lnTo>
                  <a:lnTo>
                    <a:pt x="152" y="1759"/>
                  </a:lnTo>
                  <a:lnTo>
                    <a:pt x="159" y="1726"/>
                  </a:lnTo>
                  <a:lnTo>
                    <a:pt x="167" y="1695"/>
                  </a:lnTo>
                  <a:lnTo>
                    <a:pt x="176" y="1663"/>
                  </a:lnTo>
                  <a:lnTo>
                    <a:pt x="183" y="1632"/>
                  </a:lnTo>
                  <a:lnTo>
                    <a:pt x="201" y="1571"/>
                  </a:lnTo>
                  <a:lnTo>
                    <a:pt x="219" y="1509"/>
                  </a:lnTo>
                  <a:lnTo>
                    <a:pt x="228" y="1478"/>
                  </a:lnTo>
                  <a:lnTo>
                    <a:pt x="238" y="1447"/>
                  </a:lnTo>
                  <a:lnTo>
                    <a:pt x="247" y="1416"/>
                  </a:lnTo>
                  <a:lnTo>
                    <a:pt x="257" y="1387"/>
                  </a:lnTo>
                  <a:lnTo>
                    <a:pt x="267" y="1356"/>
                  </a:lnTo>
                  <a:lnTo>
                    <a:pt x="277" y="1327"/>
                  </a:lnTo>
                  <a:lnTo>
                    <a:pt x="287" y="1296"/>
                  </a:lnTo>
                  <a:lnTo>
                    <a:pt x="297" y="1266"/>
                  </a:lnTo>
                  <a:lnTo>
                    <a:pt x="304" y="1250"/>
                  </a:lnTo>
                  <a:lnTo>
                    <a:pt x="315" y="1221"/>
                  </a:lnTo>
                  <a:lnTo>
                    <a:pt x="325" y="1192"/>
                  </a:lnTo>
                  <a:lnTo>
                    <a:pt x="348" y="1133"/>
                  </a:lnTo>
                  <a:lnTo>
                    <a:pt x="371" y="1074"/>
                  </a:lnTo>
                  <a:lnTo>
                    <a:pt x="383" y="1046"/>
                  </a:lnTo>
                  <a:lnTo>
                    <a:pt x="395" y="1017"/>
                  </a:lnTo>
                  <a:lnTo>
                    <a:pt x="407" y="987"/>
                  </a:lnTo>
                  <a:lnTo>
                    <a:pt x="419" y="959"/>
                  </a:lnTo>
                  <a:lnTo>
                    <a:pt x="431" y="932"/>
                  </a:lnTo>
                  <a:lnTo>
                    <a:pt x="444" y="902"/>
                  </a:lnTo>
                  <a:lnTo>
                    <a:pt x="458" y="874"/>
                  </a:lnTo>
                  <a:lnTo>
                    <a:pt x="470" y="846"/>
                  </a:lnTo>
                  <a:lnTo>
                    <a:pt x="484" y="818"/>
                  </a:lnTo>
                  <a:lnTo>
                    <a:pt x="497" y="790"/>
                  </a:lnTo>
                  <a:lnTo>
                    <a:pt x="511" y="763"/>
                  </a:lnTo>
                  <a:lnTo>
                    <a:pt x="525" y="736"/>
                  </a:lnTo>
                  <a:lnTo>
                    <a:pt x="553" y="680"/>
                  </a:lnTo>
                  <a:lnTo>
                    <a:pt x="567" y="654"/>
                  </a:lnTo>
                  <a:lnTo>
                    <a:pt x="582" y="626"/>
                  </a:lnTo>
                  <a:lnTo>
                    <a:pt x="597" y="599"/>
                  </a:lnTo>
                  <a:lnTo>
                    <a:pt x="611" y="573"/>
                  </a:lnTo>
                  <a:lnTo>
                    <a:pt x="626" y="547"/>
                  </a:lnTo>
                  <a:lnTo>
                    <a:pt x="641" y="519"/>
                  </a:lnTo>
                  <a:lnTo>
                    <a:pt x="656" y="492"/>
                  </a:lnTo>
                  <a:lnTo>
                    <a:pt x="673" y="466"/>
                  </a:lnTo>
                  <a:lnTo>
                    <a:pt x="688" y="441"/>
                  </a:lnTo>
                  <a:lnTo>
                    <a:pt x="721" y="388"/>
                  </a:lnTo>
                  <a:lnTo>
                    <a:pt x="737" y="363"/>
                  </a:lnTo>
                  <a:lnTo>
                    <a:pt x="754" y="336"/>
                  </a:lnTo>
                  <a:lnTo>
                    <a:pt x="770" y="312"/>
                  </a:lnTo>
                  <a:lnTo>
                    <a:pt x="787" y="285"/>
                  </a:lnTo>
                  <a:lnTo>
                    <a:pt x="803" y="260"/>
                  </a:lnTo>
                  <a:lnTo>
                    <a:pt x="838" y="210"/>
                  </a:lnTo>
                  <a:lnTo>
                    <a:pt x="874" y="160"/>
                  </a:lnTo>
                  <a:lnTo>
                    <a:pt x="909" y="110"/>
                  </a:lnTo>
                  <a:lnTo>
                    <a:pt x="928" y="85"/>
                  </a:lnTo>
                  <a:lnTo>
                    <a:pt x="946" y="62"/>
                  </a:lnTo>
                  <a:lnTo>
                    <a:pt x="965" y="37"/>
                  </a:lnTo>
                  <a:lnTo>
                    <a:pt x="984" y="13"/>
                  </a:lnTo>
                  <a:lnTo>
                    <a:pt x="994" y="0"/>
                  </a:lnTo>
                  <a:lnTo>
                    <a:pt x="966" y="6"/>
                  </a:lnTo>
                  <a:lnTo>
                    <a:pt x="952" y="9"/>
                  </a:lnTo>
                  <a:lnTo>
                    <a:pt x="938" y="13"/>
                  </a:lnTo>
                  <a:lnTo>
                    <a:pt x="926" y="16"/>
                  </a:lnTo>
                  <a:lnTo>
                    <a:pt x="898" y="22"/>
                  </a:lnTo>
                  <a:lnTo>
                    <a:pt x="885" y="25"/>
                  </a:lnTo>
                  <a:lnTo>
                    <a:pt x="871" y="29"/>
                  </a:lnTo>
                  <a:lnTo>
                    <a:pt x="859" y="32"/>
                  </a:lnTo>
                  <a:lnTo>
                    <a:pt x="845" y="35"/>
                  </a:lnTo>
                  <a:lnTo>
                    <a:pt x="832" y="38"/>
                  </a:lnTo>
                  <a:lnTo>
                    <a:pt x="818" y="43"/>
                  </a:lnTo>
                  <a:lnTo>
                    <a:pt x="793" y="49"/>
                  </a:lnTo>
                  <a:lnTo>
                    <a:pt x="780" y="53"/>
                  </a:lnTo>
                  <a:lnTo>
                    <a:pt x="768" y="56"/>
                  </a:lnTo>
                  <a:lnTo>
                    <a:pt x="755" y="60"/>
                  </a:lnTo>
                  <a:lnTo>
                    <a:pt x="730" y="66"/>
                  </a:lnTo>
                  <a:lnTo>
                    <a:pt x="717" y="71"/>
                  </a:lnTo>
                  <a:lnTo>
                    <a:pt x="704" y="74"/>
                  </a:lnTo>
                  <a:lnTo>
                    <a:pt x="692" y="78"/>
                  </a:lnTo>
                  <a:lnTo>
                    <a:pt x="679" y="81"/>
                  </a:lnTo>
                  <a:lnTo>
                    <a:pt x="668" y="85"/>
                  </a:lnTo>
                  <a:lnTo>
                    <a:pt x="655" y="88"/>
                  </a:lnTo>
                  <a:lnTo>
                    <a:pt x="644" y="93"/>
                  </a:lnTo>
                  <a:lnTo>
                    <a:pt x="631" y="96"/>
                  </a:lnTo>
                  <a:lnTo>
                    <a:pt x="620" y="100"/>
                  </a:lnTo>
                  <a:lnTo>
                    <a:pt x="607" y="103"/>
                  </a:lnTo>
                  <a:lnTo>
                    <a:pt x="584" y="112"/>
                  </a:lnTo>
                  <a:lnTo>
                    <a:pt x="572" y="115"/>
                  </a:lnTo>
                  <a:lnTo>
                    <a:pt x="560" y="119"/>
                  </a:lnTo>
                  <a:lnTo>
                    <a:pt x="549" y="122"/>
                  </a:lnTo>
                  <a:lnTo>
                    <a:pt x="526" y="131"/>
                  </a:lnTo>
                  <a:lnTo>
                    <a:pt x="515" y="134"/>
                  </a:lnTo>
                  <a:lnTo>
                    <a:pt x="492" y="143"/>
                  </a:lnTo>
                  <a:lnTo>
                    <a:pt x="482" y="147"/>
                  </a:lnTo>
                  <a:lnTo>
                    <a:pt x="470" y="150"/>
                  </a:lnTo>
                  <a:lnTo>
                    <a:pt x="459" y="154"/>
                  </a:lnTo>
                  <a:lnTo>
                    <a:pt x="449" y="159"/>
                  </a:lnTo>
                  <a:lnTo>
                    <a:pt x="438" y="163"/>
                  </a:lnTo>
                  <a:lnTo>
                    <a:pt x="427" y="166"/>
                  </a:lnTo>
                  <a:lnTo>
                    <a:pt x="421" y="169"/>
                  </a:lnTo>
                  <a:lnTo>
                    <a:pt x="411" y="173"/>
                  </a:lnTo>
                  <a:lnTo>
                    <a:pt x="400" y="178"/>
                  </a:lnTo>
                  <a:lnTo>
                    <a:pt x="389" y="182"/>
                  </a:lnTo>
                  <a:lnTo>
                    <a:pt x="379" y="185"/>
                  </a:lnTo>
                  <a:lnTo>
                    <a:pt x="368" y="190"/>
                  </a:lnTo>
                  <a:lnTo>
                    <a:pt x="348" y="198"/>
                  </a:lnTo>
                  <a:lnTo>
                    <a:pt x="328" y="207"/>
                  </a:lnTo>
                  <a:lnTo>
                    <a:pt x="307" y="216"/>
                  </a:lnTo>
                  <a:lnTo>
                    <a:pt x="298" y="220"/>
                  </a:lnTo>
                  <a:lnTo>
                    <a:pt x="278" y="229"/>
                  </a:lnTo>
                  <a:lnTo>
                    <a:pt x="269" y="234"/>
                  </a:lnTo>
                  <a:lnTo>
                    <a:pt x="249" y="242"/>
                  </a:lnTo>
                  <a:lnTo>
                    <a:pt x="231" y="251"/>
                  </a:lnTo>
                  <a:lnTo>
                    <a:pt x="221" y="257"/>
                  </a:lnTo>
                  <a:lnTo>
                    <a:pt x="204" y="266"/>
                  </a:lnTo>
                  <a:lnTo>
                    <a:pt x="193" y="270"/>
                  </a:lnTo>
                  <a:lnTo>
                    <a:pt x="176" y="279"/>
                  </a:lnTo>
                  <a:lnTo>
                    <a:pt x="167" y="285"/>
                  </a:lnTo>
                  <a:lnTo>
                    <a:pt x="149" y="294"/>
                  </a:lnTo>
                  <a:lnTo>
                    <a:pt x="140" y="298"/>
                  </a:lnTo>
                  <a:lnTo>
                    <a:pt x="133" y="304"/>
                  </a:lnTo>
                  <a:lnTo>
                    <a:pt x="115" y="313"/>
                  </a:lnTo>
                  <a:lnTo>
                    <a:pt x="107" y="319"/>
                  </a:lnTo>
                  <a:lnTo>
                    <a:pt x="90" y="328"/>
                  </a:lnTo>
                  <a:lnTo>
                    <a:pt x="82" y="334"/>
                  </a:lnTo>
                  <a:lnTo>
                    <a:pt x="75" y="338"/>
                  </a:lnTo>
                  <a:lnTo>
                    <a:pt x="66" y="342"/>
                  </a:lnTo>
                  <a:lnTo>
                    <a:pt x="58" y="348"/>
                  </a:lnTo>
                  <a:lnTo>
                    <a:pt x="51" y="353"/>
                  </a:lnTo>
                  <a:lnTo>
                    <a:pt x="42" y="359"/>
                  </a:lnTo>
                  <a:lnTo>
                    <a:pt x="34" y="363"/>
                  </a:lnTo>
                  <a:lnTo>
                    <a:pt x="27" y="369"/>
                  </a:lnTo>
                  <a:lnTo>
                    <a:pt x="19" y="373"/>
                  </a:lnTo>
                  <a:lnTo>
                    <a:pt x="11" y="379"/>
                  </a:lnTo>
                  <a:lnTo>
                    <a:pt x="4" y="384"/>
                  </a:lnTo>
                  <a:lnTo>
                    <a:pt x="0" y="38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43161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, grass, sitting, building&#10;&#10;Description automatically generated">
            <a:extLst>
              <a:ext uri="{FF2B5EF4-FFF2-40B4-BE49-F238E27FC236}">
                <a16:creationId xmlns:a16="http://schemas.microsoft.com/office/drawing/2014/main" id="{555E2DFD-6D79-4388-9F89-11A63DCC0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053" y="3994486"/>
            <a:ext cx="5109411" cy="24930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BD4564-DA3D-4248-A6FB-8EEDCC503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14737"/>
            <a:ext cx="9144000" cy="74082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Radiology Services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C15ADD-70F6-4518-9F0D-A4C874A6C8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7221" y="1652338"/>
            <a:ext cx="9144000" cy="2045368"/>
          </a:xfrm>
        </p:spPr>
        <p:txBody>
          <a:bodyPr>
            <a:normAutofit lnSpcReduction="10000"/>
          </a:bodyPr>
          <a:lstStyle/>
          <a:p>
            <a:pPr marL="914400" lvl="1" indent="-457200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Late and early hour appointments, as well as Saturday  </a:t>
            </a:r>
          </a:p>
          <a:p>
            <a:pPr marL="914400" lvl="1" indent="-457200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Staff “in house” 24/7 for CT and x-ray </a:t>
            </a:r>
            <a:endParaRPr lang="en-US" sz="16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64 slice CT scanner</a:t>
            </a:r>
          </a:p>
          <a:p>
            <a:pPr marL="914400" lvl="1" indent="-457200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3D Mammography equipment </a:t>
            </a:r>
          </a:p>
          <a:p>
            <a:pPr marL="914400" lvl="1" indent="-457200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MRI:</a:t>
            </a:r>
          </a:p>
          <a:p>
            <a:pPr lvl="1" algn="l">
              <a:spcAft>
                <a:spcPts val="2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-  With canopy allowing for inpatient scans. </a:t>
            </a:r>
          </a:p>
          <a:p>
            <a:pPr lvl="1" algn="l">
              <a:spcAft>
                <a:spcPts val="2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-  Appointments available 2 days per week</a:t>
            </a:r>
          </a:p>
          <a:p>
            <a:endParaRPr lang="en-US" dirty="0"/>
          </a:p>
        </p:txBody>
      </p:sp>
      <p:grpSp>
        <p:nvGrpSpPr>
          <p:cNvPr id="4" name="Group 37">
            <a:extLst>
              <a:ext uri="{FF2B5EF4-FFF2-40B4-BE49-F238E27FC236}">
                <a16:creationId xmlns:a16="http://schemas.microsoft.com/office/drawing/2014/main" id="{4A815088-2BE1-448E-B503-0A2E9127F5A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676400" cy="3248025"/>
            <a:chOff x="0" y="0"/>
            <a:chExt cx="1056" cy="2046"/>
          </a:xfrm>
        </p:grpSpPr>
        <p:sp>
          <p:nvSpPr>
            <p:cNvPr id="5" name="Freeform 32">
              <a:extLst>
                <a:ext uri="{FF2B5EF4-FFF2-40B4-BE49-F238E27FC236}">
                  <a16:creationId xmlns:a16="http://schemas.microsoft.com/office/drawing/2014/main" id="{BA0B4C4B-66B6-46BA-B93E-CE8A1E23D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56" cy="711"/>
            </a:xfrm>
            <a:custGeom>
              <a:avLst/>
              <a:gdLst>
                <a:gd name="T0" fmla="*/ 1 w 1923"/>
                <a:gd name="T1" fmla="*/ 0 h 1256"/>
                <a:gd name="T2" fmla="*/ 1 w 1923"/>
                <a:gd name="T3" fmla="*/ 1 h 1256"/>
                <a:gd name="T4" fmla="*/ 1 w 1923"/>
                <a:gd name="T5" fmla="*/ 1 h 1256"/>
                <a:gd name="T6" fmla="*/ 1 w 1923"/>
                <a:gd name="T7" fmla="*/ 1 h 1256"/>
                <a:gd name="T8" fmla="*/ 1 w 1923"/>
                <a:gd name="T9" fmla="*/ 1 h 1256"/>
                <a:gd name="T10" fmla="*/ 1 w 1923"/>
                <a:gd name="T11" fmla="*/ 1 h 1256"/>
                <a:gd name="T12" fmla="*/ 1 w 1923"/>
                <a:gd name="T13" fmla="*/ 1 h 1256"/>
                <a:gd name="T14" fmla="*/ 1 w 1923"/>
                <a:gd name="T15" fmla="*/ 1 h 1256"/>
                <a:gd name="T16" fmla="*/ 1 w 1923"/>
                <a:gd name="T17" fmla="*/ 1 h 1256"/>
                <a:gd name="T18" fmla="*/ 1 w 1923"/>
                <a:gd name="T19" fmla="*/ 1 h 1256"/>
                <a:gd name="T20" fmla="*/ 1 w 1923"/>
                <a:gd name="T21" fmla="*/ 1 h 1256"/>
                <a:gd name="T22" fmla="*/ 1 w 1923"/>
                <a:gd name="T23" fmla="*/ 1 h 1256"/>
                <a:gd name="T24" fmla="*/ 1 w 1923"/>
                <a:gd name="T25" fmla="*/ 1 h 1256"/>
                <a:gd name="T26" fmla="*/ 1 w 1923"/>
                <a:gd name="T27" fmla="*/ 1 h 1256"/>
                <a:gd name="T28" fmla="*/ 1 w 1923"/>
                <a:gd name="T29" fmla="*/ 1 h 1256"/>
                <a:gd name="T30" fmla="*/ 1 w 1923"/>
                <a:gd name="T31" fmla="*/ 1 h 1256"/>
                <a:gd name="T32" fmla="*/ 1 w 1923"/>
                <a:gd name="T33" fmla="*/ 1 h 1256"/>
                <a:gd name="T34" fmla="*/ 1 w 1923"/>
                <a:gd name="T35" fmla="*/ 1 h 1256"/>
                <a:gd name="T36" fmla="*/ 1 w 1923"/>
                <a:gd name="T37" fmla="*/ 1 h 1256"/>
                <a:gd name="T38" fmla="*/ 1 w 1923"/>
                <a:gd name="T39" fmla="*/ 1 h 1256"/>
                <a:gd name="T40" fmla="*/ 1 w 1923"/>
                <a:gd name="T41" fmla="*/ 1 h 1256"/>
                <a:gd name="T42" fmla="*/ 1 w 1923"/>
                <a:gd name="T43" fmla="*/ 1 h 1256"/>
                <a:gd name="T44" fmla="*/ 1 w 1923"/>
                <a:gd name="T45" fmla="*/ 1 h 1256"/>
                <a:gd name="T46" fmla="*/ 1 w 1923"/>
                <a:gd name="T47" fmla="*/ 1 h 1256"/>
                <a:gd name="T48" fmla="*/ 1 w 1923"/>
                <a:gd name="T49" fmla="*/ 1 h 1256"/>
                <a:gd name="T50" fmla="*/ 1 w 1923"/>
                <a:gd name="T51" fmla="*/ 1 h 1256"/>
                <a:gd name="T52" fmla="*/ 1 w 1923"/>
                <a:gd name="T53" fmla="*/ 1 h 1256"/>
                <a:gd name="T54" fmla="*/ 1 w 1923"/>
                <a:gd name="T55" fmla="*/ 1 h 1256"/>
                <a:gd name="T56" fmla="*/ 1 w 1923"/>
                <a:gd name="T57" fmla="*/ 1 h 1256"/>
                <a:gd name="T58" fmla="*/ 1 w 1923"/>
                <a:gd name="T59" fmla="*/ 1 h 1256"/>
                <a:gd name="T60" fmla="*/ 1 w 1923"/>
                <a:gd name="T61" fmla="*/ 1 h 1256"/>
                <a:gd name="T62" fmla="*/ 1 w 1923"/>
                <a:gd name="T63" fmla="*/ 1 h 1256"/>
                <a:gd name="T64" fmla="*/ 1 w 1923"/>
                <a:gd name="T65" fmla="*/ 1 h 1256"/>
                <a:gd name="T66" fmla="*/ 1 w 1923"/>
                <a:gd name="T67" fmla="*/ 1 h 1256"/>
                <a:gd name="T68" fmla="*/ 1 w 1923"/>
                <a:gd name="T69" fmla="*/ 1 h 1256"/>
                <a:gd name="T70" fmla="*/ 1 w 1923"/>
                <a:gd name="T71" fmla="*/ 1 h 1256"/>
                <a:gd name="T72" fmla="*/ 1 w 1923"/>
                <a:gd name="T73" fmla="*/ 1 h 1256"/>
                <a:gd name="T74" fmla="*/ 1 w 1923"/>
                <a:gd name="T75" fmla="*/ 1 h 1256"/>
                <a:gd name="T76" fmla="*/ 1 w 1923"/>
                <a:gd name="T77" fmla="*/ 1 h 1256"/>
                <a:gd name="T78" fmla="*/ 1 w 1923"/>
                <a:gd name="T79" fmla="*/ 1 h 1256"/>
                <a:gd name="T80" fmla="*/ 1 w 1923"/>
                <a:gd name="T81" fmla="*/ 1 h 1256"/>
                <a:gd name="T82" fmla="*/ 1 w 1923"/>
                <a:gd name="T83" fmla="*/ 1 h 1256"/>
                <a:gd name="T84" fmla="*/ 1 w 1923"/>
                <a:gd name="T85" fmla="*/ 1 h 1256"/>
                <a:gd name="T86" fmla="*/ 1 w 1923"/>
                <a:gd name="T87" fmla="*/ 1 h 1256"/>
                <a:gd name="T88" fmla="*/ 1 w 1923"/>
                <a:gd name="T89" fmla="*/ 1 h 1256"/>
                <a:gd name="T90" fmla="*/ 1 w 1923"/>
                <a:gd name="T91" fmla="*/ 1 h 1256"/>
                <a:gd name="T92" fmla="*/ 1 w 1923"/>
                <a:gd name="T93" fmla="*/ 1 h 1256"/>
                <a:gd name="T94" fmla="*/ 1 w 1923"/>
                <a:gd name="T95" fmla="*/ 1 h 1256"/>
                <a:gd name="T96" fmla="*/ 1 w 1923"/>
                <a:gd name="T97" fmla="*/ 1 h 1256"/>
                <a:gd name="T98" fmla="*/ 1 w 1923"/>
                <a:gd name="T99" fmla="*/ 1 h 1256"/>
                <a:gd name="T100" fmla="*/ 0 w 1923"/>
                <a:gd name="T101" fmla="*/ 1 h 12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923" h="1256">
                  <a:moveTo>
                    <a:pt x="0" y="1256"/>
                  </a:moveTo>
                  <a:lnTo>
                    <a:pt x="0" y="0"/>
                  </a:lnTo>
                  <a:lnTo>
                    <a:pt x="1923" y="0"/>
                  </a:lnTo>
                  <a:lnTo>
                    <a:pt x="1896" y="21"/>
                  </a:lnTo>
                  <a:lnTo>
                    <a:pt x="1868" y="41"/>
                  </a:lnTo>
                  <a:lnTo>
                    <a:pt x="1855" y="51"/>
                  </a:lnTo>
                  <a:lnTo>
                    <a:pt x="1841" y="62"/>
                  </a:lnTo>
                  <a:lnTo>
                    <a:pt x="1829" y="72"/>
                  </a:lnTo>
                  <a:lnTo>
                    <a:pt x="1815" y="82"/>
                  </a:lnTo>
                  <a:lnTo>
                    <a:pt x="1802" y="93"/>
                  </a:lnTo>
                  <a:lnTo>
                    <a:pt x="1788" y="103"/>
                  </a:lnTo>
                  <a:lnTo>
                    <a:pt x="1763" y="123"/>
                  </a:lnTo>
                  <a:lnTo>
                    <a:pt x="1749" y="132"/>
                  </a:lnTo>
                  <a:lnTo>
                    <a:pt x="1724" y="153"/>
                  </a:lnTo>
                  <a:lnTo>
                    <a:pt x="1711" y="163"/>
                  </a:lnTo>
                  <a:lnTo>
                    <a:pt x="1700" y="173"/>
                  </a:lnTo>
                  <a:lnTo>
                    <a:pt x="1687" y="184"/>
                  </a:lnTo>
                  <a:lnTo>
                    <a:pt x="1674" y="192"/>
                  </a:lnTo>
                  <a:lnTo>
                    <a:pt x="1662" y="203"/>
                  </a:lnTo>
                  <a:lnTo>
                    <a:pt x="1650" y="213"/>
                  </a:lnTo>
                  <a:lnTo>
                    <a:pt x="1638" y="223"/>
                  </a:lnTo>
                  <a:lnTo>
                    <a:pt x="1626" y="234"/>
                  </a:lnTo>
                  <a:lnTo>
                    <a:pt x="1614" y="242"/>
                  </a:lnTo>
                  <a:lnTo>
                    <a:pt x="1591" y="263"/>
                  </a:lnTo>
                  <a:lnTo>
                    <a:pt x="1578" y="272"/>
                  </a:lnTo>
                  <a:lnTo>
                    <a:pt x="1555" y="292"/>
                  </a:lnTo>
                  <a:lnTo>
                    <a:pt x="1544" y="301"/>
                  </a:lnTo>
                  <a:lnTo>
                    <a:pt x="1521" y="322"/>
                  </a:lnTo>
                  <a:lnTo>
                    <a:pt x="1510" y="331"/>
                  </a:lnTo>
                  <a:lnTo>
                    <a:pt x="1500" y="341"/>
                  </a:lnTo>
                  <a:lnTo>
                    <a:pt x="1488" y="351"/>
                  </a:lnTo>
                  <a:lnTo>
                    <a:pt x="1477" y="360"/>
                  </a:lnTo>
                  <a:lnTo>
                    <a:pt x="1467" y="370"/>
                  </a:lnTo>
                  <a:lnTo>
                    <a:pt x="1457" y="379"/>
                  </a:lnTo>
                  <a:lnTo>
                    <a:pt x="1445" y="389"/>
                  </a:lnTo>
                  <a:lnTo>
                    <a:pt x="1435" y="398"/>
                  </a:lnTo>
                  <a:lnTo>
                    <a:pt x="1425" y="408"/>
                  </a:lnTo>
                  <a:lnTo>
                    <a:pt x="1414" y="419"/>
                  </a:lnTo>
                  <a:lnTo>
                    <a:pt x="1404" y="428"/>
                  </a:lnTo>
                  <a:lnTo>
                    <a:pt x="1394" y="438"/>
                  </a:lnTo>
                  <a:lnTo>
                    <a:pt x="1373" y="455"/>
                  </a:lnTo>
                  <a:lnTo>
                    <a:pt x="1368" y="461"/>
                  </a:lnTo>
                  <a:lnTo>
                    <a:pt x="1358" y="470"/>
                  </a:lnTo>
                  <a:lnTo>
                    <a:pt x="1348" y="480"/>
                  </a:lnTo>
                  <a:lnTo>
                    <a:pt x="1339" y="489"/>
                  </a:lnTo>
                  <a:lnTo>
                    <a:pt x="1329" y="500"/>
                  </a:lnTo>
                  <a:lnTo>
                    <a:pt x="1320" y="508"/>
                  </a:lnTo>
                  <a:lnTo>
                    <a:pt x="1310" y="519"/>
                  </a:lnTo>
                  <a:lnTo>
                    <a:pt x="1301" y="527"/>
                  </a:lnTo>
                  <a:lnTo>
                    <a:pt x="1291" y="536"/>
                  </a:lnTo>
                  <a:lnTo>
                    <a:pt x="1282" y="547"/>
                  </a:lnTo>
                  <a:lnTo>
                    <a:pt x="1265" y="564"/>
                  </a:lnTo>
                  <a:lnTo>
                    <a:pt x="1256" y="574"/>
                  </a:lnTo>
                  <a:lnTo>
                    <a:pt x="1238" y="592"/>
                  </a:lnTo>
                  <a:lnTo>
                    <a:pt x="1229" y="601"/>
                  </a:lnTo>
                  <a:lnTo>
                    <a:pt x="1220" y="611"/>
                  </a:lnTo>
                  <a:lnTo>
                    <a:pt x="1213" y="620"/>
                  </a:lnTo>
                  <a:lnTo>
                    <a:pt x="1195" y="638"/>
                  </a:lnTo>
                  <a:lnTo>
                    <a:pt x="1187" y="648"/>
                  </a:lnTo>
                  <a:lnTo>
                    <a:pt x="1179" y="657"/>
                  </a:lnTo>
                  <a:lnTo>
                    <a:pt x="1163" y="674"/>
                  </a:lnTo>
                  <a:lnTo>
                    <a:pt x="1155" y="683"/>
                  </a:lnTo>
                  <a:lnTo>
                    <a:pt x="1147" y="693"/>
                  </a:lnTo>
                  <a:lnTo>
                    <a:pt x="1132" y="711"/>
                  </a:lnTo>
                  <a:lnTo>
                    <a:pt x="1117" y="729"/>
                  </a:lnTo>
                  <a:lnTo>
                    <a:pt x="1109" y="738"/>
                  </a:lnTo>
                  <a:lnTo>
                    <a:pt x="1103" y="746"/>
                  </a:lnTo>
                  <a:lnTo>
                    <a:pt x="1088" y="764"/>
                  </a:lnTo>
                  <a:lnTo>
                    <a:pt x="1081" y="773"/>
                  </a:lnTo>
                  <a:lnTo>
                    <a:pt x="1074" y="782"/>
                  </a:lnTo>
                  <a:lnTo>
                    <a:pt x="1061" y="799"/>
                  </a:lnTo>
                  <a:lnTo>
                    <a:pt x="1053" y="808"/>
                  </a:lnTo>
                  <a:lnTo>
                    <a:pt x="1041" y="826"/>
                  </a:lnTo>
                  <a:lnTo>
                    <a:pt x="1028" y="843"/>
                  </a:lnTo>
                  <a:lnTo>
                    <a:pt x="1015" y="861"/>
                  </a:lnTo>
                  <a:lnTo>
                    <a:pt x="1009" y="870"/>
                  </a:lnTo>
                  <a:lnTo>
                    <a:pt x="1004" y="879"/>
                  </a:lnTo>
                  <a:lnTo>
                    <a:pt x="1000" y="883"/>
                  </a:lnTo>
                  <a:lnTo>
                    <a:pt x="986" y="886"/>
                  </a:lnTo>
                  <a:lnTo>
                    <a:pt x="971" y="889"/>
                  </a:lnTo>
                  <a:lnTo>
                    <a:pt x="943" y="895"/>
                  </a:lnTo>
                  <a:lnTo>
                    <a:pt x="929" y="898"/>
                  </a:lnTo>
                  <a:lnTo>
                    <a:pt x="916" y="902"/>
                  </a:lnTo>
                  <a:lnTo>
                    <a:pt x="888" y="908"/>
                  </a:lnTo>
                  <a:lnTo>
                    <a:pt x="860" y="914"/>
                  </a:lnTo>
                  <a:lnTo>
                    <a:pt x="846" y="917"/>
                  </a:lnTo>
                  <a:lnTo>
                    <a:pt x="833" y="921"/>
                  </a:lnTo>
                  <a:lnTo>
                    <a:pt x="819" y="924"/>
                  </a:lnTo>
                  <a:lnTo>
                    <a:pt x="807" y="927"/>
                  </a:lnTo>
                  <a:lnTo>
                    <a:pt x="793" y="930"/>
                  </a:lnTo>
                  <a:lnTo>
                    <a:pt x="780" y="934"/>
                  </a:lnTo>
                  <a:lnTo>
                    <a:pt x="766" y="937"/>
                  </a:lnTo>
                  <a:lnTo>
                    <a:pt x="741" y="943"/>
                  </a:lnTo>
                  <a:lnTo>
                    <a:pt x="728" y="948"/>
                  </a:lnTo>
                  <a:lnTo>
                    <a:pt x="715" y="951"/>
                  </a:lnTo>
                  <a:lnTo>
                    <a:pt x="702" y="954"/>
                  </a:lnTo>
                  <a:lnTo>
                    <a:pt x="689" y="958"/>
                  </a:lnTo>
                  <a:lnTo>
                    <a:pt x="677" y="961"/>
                  </a:lnTo>
                  <a:lnTo>
                    <a:pt x="665" y="965"/>
                  </a:lnTo>
                  <a:lnTo>
                    <a:pt x="640" y="971"/>
                  </a:lnTo>
                  <a:lnTo>
                    <a:pt x="627" y="976"/>
                  </a:lnTo>
                  <a:lnTo>
                    <a:pt x="616" y="978"/>
                  </a:lnTo>
                  <a:lnTo>
                    <a:pt x="603" y="983"/>
                  </a:lnTo>
                  <a:lnTo>
                    <a:pt x="592" y="986"/>
                  </a:lnTo>
                  <a:lnTo>
                    <a:pt x="579" y="990"/>
                  </a:lnTo>
                  <a:lnTo>
                    <a:pt x="568" y="993"/>
                  </a:lnTo>
                  <a:lnTo>
                    <a:pt x="556" y="998"/>
                  </a:lnTo>
                  <a:lnTo>
                    <a:pt x="544" y="1001"/>
                  </a:lnTo>
                  <a:lnTo>
                    <a:pt x="521" y="1009"/>
                  </a:lnTo>
                  <a:lnTo>
                    <a:pt x="510" y="1012"/>
                  </a:lnTo>
                  <a:lnTo>
                    <a:pt x="498" y="1017"/>
                  </a:lnTo>
                  <a:lnTo>
                    <a:pt x="487" y="1020"/>
                  </a:lnTo>
                  <a:lnTo>
                    <a:pt x="464" y="1028"/>
                  </a:lnTo>
                  <a:lnTo>
                    <a:pt x="454" y="1031"/>
                  </a:lnTo>
                  <a:lnTo>
                    <a:pt x="431" y="1040"/>
                  </a:lnTo>
                  <a:lnTo>
                    <a:pt x="421" y="1045"/>
                  </a:lnTo>
                  <a:lnTo>
                    <a:pt x="415" y="1046"/>
                  </a:lnTo>
                  <a:lnTo>
                    <a:pt x="405" y="1050"/>
                  </a:lnTo>
                  <a:lnTo>
                    <a:pt x="393" y="1053"/>
                  </a:lnTo>
                  <a:lnTo>
                    <a:pt x="373" y="1062"/>
                  </a:lnTo>
                  <a:lnTo>
                    <a:pt x="362" y="1067"/>
                  </a:lnTo>
                  <a:lnTo>
                    <a:pt x="352" y="1071"/>
                  </a:lnTo>
                  <a:lnTo>
                    <a:pt x="341" y="1074"/>
                  </a:lnTo>
                  <a:lnTo>
                    <a:pt x="321" y="1083"/>
                  </a:lnTo>
                  <a:lnTo>
                    <a:pt x="301" y="1092"/>
                  </a:lnTo>
                  <a:lnTo>
                    <a:pt x="292" y="1096"/>
                  </a:lnTo>
                  <a:lnTo>
                    <a:pt x="272" y="1105"/>
                  </a:lnTo>
                  <a:lnTo>
                    <a:pt x="263" y="1109"/>
                  </a:lnTo>
                  <a:lnTo>
                    <a:pt x="253" y="1114"/>
                  </a:lnTo>
                  <a:lnTo>
                    <a:pt x="244" y="1118"/>
                  </a:lnTo>
                  <a:lnTo>
                    <a:pt x="234" y="1122"/>
                  </a:lnTo>
                  <a:lnTo>
                    <a:pt x="216" y="1131"/>
                  </a:lnTo>
                  <a:lnTo>
                    <a:pt x="206" y="1136"/>
                  </a:lnTo>
                  <a:lnTo>
                    <a:pt x="188" y="1144"/>
                  </a:lnTo>
                  <a:lnTo>
                    <a:pt x="171" y="1153"/>
                  </a:lnTo>
                  <a:lnTo>
                    <a:pt x="153" y="1162"/>
                  </a:lnTo>
                  <a:lnTo>
                    <a:pt x="145" y="1167"/>
                  </a:lnTo>
                  <a:lnTo>
                    <a:pt x="137" y="1171"/>
                  </a:lnTo>
                  <a:lnTo>
                    <a:pt x="128" y="1177"/>
                  </a:lnTo>
                  <a:lnTo>
                    <a:pt x="120" y="1181"/>
                  </a:lnTo>
                  <a:lnTo>
                    <a:pt x="111" y="1186"/>
                  </a:lnTo>
                  <a:lnTo>
                    <a:pt x="104" y="1190"/>
                  </a:lnTo>
                  <a:lnTo>
                    <a:pt x="95" y="1194"/>
                  </a:lnTo>
                  <a:lnTo>
                    <a:pt x="87" y="1200"/>
                  </a:lnTo>
                  <a:lnTo>
                    <a:pt x="78" y="1205"/>
                  </a:lnTo>
                  <a:lnTo>
                    <a:pt x="63" y="1214"/>
                  </a:lnTo>
                  <a:lnTo>
                    <a:pt x="56" y="1219"/>
                  </a:lnTo>
                  <a:lnTo>
                    <a:pt x="40" y="1228"/>
                  </a:lnTo>
                  <a:lnTo>
                    <a:pt x="33" y="1234"/>
                  </a:lnTo>
                  <a:lnTo>
                    <a:pt x="18" y="1243"/>
                  </a:lnTo>
                  <a:lnTo>
                    <a:pt x="11" y="1249"/>
                  </a:lnTo>
                  <a:lnTo>
                    <a:pt x="4" y="1253"/>
                  </a:lnTo>
                  <a:lnTo>
                    <a:pt x="0" y="1256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33">
              <a:extLst>
                <a:ext uri="{FF2B5EF4-FFF2-40B4-BE49-F238E27FC236}">
                  <a16:creationId xmlns:a16="http://schemas.microsoft.com/office/drawing/2014/main" id="{F09162D7-3050-47C8-A7B1-6CB9C51FA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0"/>
              <a:ext cx="570" cy="1566"/>
            </a:xfrm>
            <a:custGeom>
              <a:avLst/>
              <a:gdLst>
                <a:gd name="T0" fmla="*/ 1 w 994"/>
                <a:gd name="T1" fmla="*/ 1 h 2765"/>
                <a:gd name="T2" fmla="*/ 1 w 994"/>
                <a:gd name="T3" fmla="*/ 1 h 2765"/>
                <a:gd name="T4" fmla="*/ 1 w 994"/>
                <a:gd name="T5" fmla="*/ 1 h 2765"/>
                <a:gd name="T6" fmla="*/ 1 w 994"/>
                <a:gd name="T7" fmla="*/ 1 h 2765"/>
                <a:gd name="T8" fmla="*/ 1 w 994"/>
                <a:gd name="T9" fmla="*/ 1 h 2765"/>
                <a:gd name="T10" fmla="*/ 1 w 994"/>
                <a:gd name="T11" fmla="*/ 1 h 2765"/>
                <a:gd name="T12" fmla="*/ 1 w 994"/>
                <a:gd name="T13" fmla="*/ 1 h 2765"/>
                <a:gd name="T14" fmla="*/ 1 w 994"/>
                <a:gd name="T15" fmla="*/ 1 h 2765"/>
                <a:gd name="T16" fmla="*/ 1 w 994"/>
                <a:gd name="T17" fmla="*/ 1 h 2765"/>
                <a:gd name="T18" fmla="*/ 1 w 994"/>
                <a:gd name="T19" fmla="*/ 1 h 2765"/>
                <a:gd name="T20" fmla="*/ 1 w 994"/>
                <a:gd name="T21" fmla="*/ 1 h 2765"/>
                <a:gd name="T22" fmla="*/ 1 w 994"/>
                <a:gd name="T23" fmla="*/ 1 h 2765"/>
                <a:gd name="T24" fmla="*/ 1 w 994"/>
                <a:gd name="T25" fmla="*/ 1 h 2765"/>
                <a:gd name="T26" fmla="*/ 1 w 994"/>
                <a:gd name="T27" fmla="*/ 1 h 2765"/>
                <a:gd name="T28" fmla="*/ 1 w 994"/>
                <a:gd name="T29" fmla="*/ 1 h 2765"/>
                <a:gd name="T30" fmla="*/ 1 w 994"/>
                <a:gd name="T31" fmla="*/ 1 h 2765"/>
                <a:gd name="T32" fmla="*/ 1 w 994"/>
                <a:gd name="T33" fmla="*/ 1 h 2765"/>
                <a:gd name="T34" fmla="*/ 1 w 994"/>
                <a:gd name="T35" fmla="*/ 1 h 2765"/>
                <a:gd name="T36" fmla="*/ 1 w 994"/>
                <a:gd name="T37" fmla="*/ 1 h 2765"/>
                <a:gd name="T38" fmla="*/ 1 w 994"/>
                <a:gd name="T39" fmla="*/ 1 h 2765"/>
                <a:gd name="T40" fmla="*/ 1 w 994"/>
                <a:gd name="T41" fmla="*/ 1 h 2765"/>
                <a:gd name="T42" fmla="*/ 1 w 994"/>
                <a:gd name="T43" fmla="*/ 1 h 2765"/>
                <a:gd name="T44" fmla="*/ 1 w 994"/>
                <a:gd name="T45" fmla="*/ 1 h 2765"/>
                <a:gd name="T46" fmla="*/ 1 w 994"/>
                <a:gd name="T47" fmla="*/ 1 h 2765"/>
                <a:gd name="T48" fmla="*/ 1 w 994"/>
                <a:gd name="T49" fmla="*/ 1 h 2765"/>
                <a:gd name="T50" fmla="*/ 1 w 994"/>
                <a:gd name="T51" fmla="*/ 1 h 2765"/>
                <a:gd name="T52" fmla="*/ 1 w 994"/>
                <a:gd name="T53" fmla="*/ 1 h 2765"/>
                <a:gd name="T54" fmla="*/ 1 w 994"/>
                <a:gd name="T55" fmla="*/ 1 h 2765"/>
                <a:gd name="T56" fmla="*/ 1 w 994"/>
                <a:gd name="T57" fmla="*/ 1 h 2765"/>
                <a:gd name="T58" fmla="*/ 1 w 994"/>
                <a:gd name="T59" fmla="*/ 1 h 2765"/>
                <a:gd name="T60" fmla="*/ 1 w 994"/>
                <a:gd name="T61" fmla="*/ 1 h 2765"/>
                <a:gd name="T62" fmla="*/ 1 w 994"/>
                <a:gd name="T63" fmla="*/ 1 h 2765"/>
                <a:gd name="T64" fmla="*/ 1 w 994"/>
                <a:gd name="T65" fmla="*/ 1 h 2765"/>
                <a:gd name="T66" fmla="*/ 1 w 994"/>
                <a:gd name="T67" fmla="*/ 1 h 2765"/>
                <a:gd name="T68" fmla="*/ 1 w 994"/>
                <a:gd name="T69" fmla="*/ 1 h 2765"/>
                <a:gd name="T70" fmla="*/ 1 w 994"/>
                <a:gd name="T71" fmla="*/ 1 h 2765"/>
                <a:gd name="T72" fmla="*/ 1 w 994"/>
                <a:gd name="T73" fmla="*/ 1 h 2765"/>
                <a:gd name="T74" fmla="*/ 1 w 994"/>
                <a:gd name="T75" fmla="*/ 1 h 2765"/>
                <a:gd name="T76" fmla="*/ 1 w 994"/>
                <a:gd name="T77" fmla="*/ 1 h 2765"/>
                <a:gd name="T78" fmla="*/ 1 w 994"/>
                <a:gd name="T79" fmla="*/ 1 h 2765"/>
                <a:gd name="T80" fmla="*/ 1 w 994"/>
                <a:gd name="T81" fmla="*/ 1 h 2765"/>
                <a:gd name="T82" fmla="*/ 1 w 994"/>
                <a:gd name="T83" fmla="*/ 1 h 2765"/>
                <a:gd name="T84" fmla="*/ 1 w 994"/>
                <a:gd name="T85" fmla="*/ 1 h 2765"/>
                <a:gd name="T86" fmla="*/ 1 w 994"/>
                <a:gd name="T87" fmla="*/ 1 h 2765"/>
                <a:gd name="T88" fmla="*/ 1 w 994"/>
                <a:gd name="T89" fmla="*/ 1 h 2765"/>
                <a:gd name="T90" fmla="*/ 1 w 994"/>
                <a:gd name="T91" fmla="*/ 1 h 2765"/>
                <a:gd name="T92" fmla="*/ 1 w 994"/>
                <a:gd name="T93" fmla="*/ 1 h 2765"/>
                <a:gd name="T94" fmla="*/ 1 w 994"/>
                <a:gd name="T95" fmla="*/ 1 h 2765"/>
                <a:gd name="T96" fmla="*/ 1 w 994"/>
                <a:gd name="T97" fmla="*/ 1 h 2765"/>
                <a:gd name="T98" fmla="*/ 1 w 994"/>
                <a:gd name="T99" fmla="*/ 1 h 2765"/>
                <a:gd name="T100" fmla="*/ 1 w 994"/>
                <a:gd name="T101" fmla="*/ 1 h 2765"/>
                <a:gd name="T102" fmla="*/ 1 w 994"/>
                <a:gd name="T103" fmla="*/ 1 h 27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94" h="2765">
                  <a:moveTo>
                    <a:pt x="0" y="386"/>
                  </a:moveTo>
                  <a:lnTo>
                    <a:pt x="0" y="2765"/>
                  </a:lnTo>
                  <a:lnTo>
                    <a:pt x="5" y="2695"/>
                  </a:lnTo>
                  <a:lnTo>
                    <a:pt x="8" y="2659"/>
                  </a:lnTo>
                  <a:lnTo>
                    <a:pt x="11" y="2624"/>
                  </a:lnTo>
                  <a:lnTo>
                    <a:pt x="14" y="2590"/>
                  </a:lnTo>
                  <a:lnTo>
                    <a:pt x="21" y="2520"/>
                  </a:lnTo>
                  <a:lnTo>
                    <a:pt x="24" y="2486"/>
                  </a:lnTo>
                  <a:lnTo>
                    <a:pt x="29" y="2452"/>
                  </a:lnTo>
                  <a:lnTo>
                    <a:pt x="33" y="2417"/>
                  </a:lnTo>
                  <a:lnTo>
                    <a:pt x="37" y="2383"/>
                  </a:lnTo>
                  <a:lnTo>
                    <a:pt x="42" y="2349"/>
                  </a:lnTo>
                  <a:lnTo>
                    <a:pt x="46" y="2315"/>
                  </a:lnTo>
                  <a:lnTo>
                    <a:pt x="56" y="2248"/>
                  </a:lnTo>
                  <a:lnTo>
                    <a:pt x="61" y="2214"/>
                  </a:lnTo>
                  <a:lnTo>
                    <a:pt x="66" y="2182"/>
                  </a:lnTo>
                  <a:lnTo>
                    <a:pt x="72" y="2148"/>
                  </a:lnTo>
                  <a:lnTo>
                    <a:pt x="77" y="2114"/>
                  </a:lnTo>
                  <a:lnTo>
                    <a:pt x="83" y="2082"/>
                  </a:lnTo>
                  <a:lnTo>
                    <a:pt x="89" y="2050"/>
                  </a:lnTo>
                  <a:lnTo>
                    <a:pt x="95" y="2016"/>
                  </a:lnTo>
                  <a:lnTo>
                    <a:pt x="101" y="1983"/>
                  </a:lnTo>
                  <a:lnTo>
                    <a:pt x="109" y="1951"/>
                  </a:lnTo>
                  <a:lnTo>
                    <a:pt x="121" y="1886"/>
                  </a:lnTo>
                  <a:lnTo>
                    <a:pt x="137" y="1822"/>
                  </a:lnTo>
                  <a:lnTo>
                    <a:pt x="144" y="1790"/>
                  </a:lnTo>
                  <a:lnTo>
                    <a:pt x="152" y="1759"/>
                  </a:lnTo>
                  <a:lnTo>
                    <a:pt x="159" y="1726"/>
                  </a:lnTo>
                  <a:lnTo>
                    <a:pt x="167" y="1695"/>
                  </a:lnTo>
                  <a:lnTo>
                    <a:pt x="176" y="1663"/>
                  </a:lnTo>
                  <a:lnTo>
                    <a:pt x="183" y="1632"/>
                  </a:lnTo>
                  <a:lnTo>
                    <a:pt x="201" y="1571"/>
                  </a:lnTo>
                  <a:lnTo>
                    <a:pt x="219" y="1509"/>
                  </a:lnTo>
                  <a:lnTo>
                    <a:pt x="228" y="1478"/>
                  </a:lnTo>
                  <a:lnTo>
                    <a:pt x="238" y="1447"/>
                  </a:lnTo>
                  <a:lnTo>
                    <a:pt x="247" y="1416"/>
                  </a:lnTo>
                  <a:lnTo>
                    <a:pt x="257" y="1387"/>
                  </a:lnTo>
                  <a:lnTo>
                    <a:pt x="267" y="1356"/>
                  </a:lnTo>
                  <a:lnTo>
                    <a:pt x="277" y="1327"/>
                  </a:lnTo>
                  <a:lnTo>
                    <a:pt x="287" y="1296"/>
                  </a:lnTo>
                  <a:lnTo>
                    <a:pt x="297" y="1266"/>
                  </a:lnTo>
                  <a:lnTo>
                    <a:pt x="304" y="1250"/>
                  </a:lnTo>
                  <a:lnTo>
                    <a:pt x="315" y="1221"/>
                  </a:lnTo>
                  <a:lnTo>
                    <a:pt x="325" y="1192"/>
                  </a:lnTo>
                  <a:lnTo>
                    <a:pt x="348" y="1133"/>
                  </a:lnTo>
                  <a:lnTo>
                    <a:pt x="371" y="1074"/>
                  </a:lnTo>
                  <a:lnTo>
                    <a:pt x="383" y="1046"/>
                  </a:lnTo>
                  <a:lnTo>
                    <a:pt x="395" y="1017"/>
                  </a:lnTo>
                  <a:lnTo>
                    <a:pt x="407" y="987"/>
                  </a:lnTo>
                  <a:lnTo>
                    <a:pt x="419" y="959"/>
                  </a:lnTo>
                  <a:lnTo>
                    <a:pt x="431" y="932"/>
                  </a:lnTo>
                  <a:lnTo>
                    <a:pt x="444" y="902"/>
                  </a:lnTo>
                  <a:lnTo>
                    <a:pt x="458" y="874"/>
                  </a:lnTo>
                  <a:lnTo>
                    <a:pt x="470" y="846"/>
                  </a:lnTo>
                  <a:lnTo>
                    <a:pt x="484" y="818"/>
                  </a:lnTo>
                  <a:lnTo>
                    <a:pt x="497" y="790"/>
                  </a:lnTo>
                  <a:lnTo>
                    <a:pt x="511" y="763"/>
                  </a:lnTo>
                  <a:lnTo>
                    <a:pt x="525" y="736"/>
                  </a:lnTo>
                  <a:lnTo>
                    <a:pt x="553" y="680"/>
                  </a:lnTo>
                  <a:lnTo>
                    <a:pt x="567" y="654"/>
                  </a:lnTo>
                  <a:lnTo>
                    <a:pt x="582" y="626"/>
                  </a:lnTo>
                  <a:lnTo>
                    <a:pt x="597" y="599"/>
                  </a:lnTo>
                  <a:lnTo>
                    <a:pt x="611" y="573"/>
                  </a:lnTo>
                  <a:lnTo>
                    <a:pt x="626" y="547"/>
                  </a:lnTo>
                  <a:lnTo>
                    <a:pt x="641" y="519"/>
                  </a:lnTo>
                  <a:lnTo>
                    <a:pt x="656" y="492"/>
                  </a:lnTo>
                  <a:lnTo>
                    <a:pt x="673" y="466"/>
                  </a:lnTo>
                  <a:lnTo>
                    <a:pt x="688" y="441"/>
                  </a:lnTo>
                  <a:lnTo>
                    <a:pt x="721" y="388"/>
                  </a:lnTo>
                  <a:lnTo>
                    <a:pt x="737" y="363"/>
                  </a:lnTo>
                  <a:lnTo>
                    <a:pt x="754" y="336"/>
                  </a:lnTo>
                  <a:lnTo>
                    <a:pt x="770" y="312"/>
                  </a:lnTo>
                  <a:lnTo>
                    <a:pt x="787" y="285"/>
                  </a:lnTo>
                  <a:lnTo>
                    <a:pt x="803" y="260"/>
                  </a:lnTo>
                  <a:lnTo>
                    <a:pt x="838" y="210"/>
                  </a:lnTo>
                  <a:lnTo>
                    <a:pt x="874" y="160"/>
                  </a:lnTo>
                  <a:lnTo>
                    <a:pt x="909" y="110"/>
                  </a:lnTo>
                  <a:lnTo>
                    <a:pt x="928" y="85"/>
                  </a:lnTo>
                  <a:lnTo>
                    <a:pt x="946" y="62"/>
                  </a:lnTo>
                  <a:lnTo>
                    <a:pt x="965" y="37"/>
                  </a:lnTo>
                  <a:lnTo>
                    <a:pt x="984" y="13"/>
                  </a:lnTo>
                  <a:lnTo>
                    <a:pt x="994" y="0"/>
                  </a:lnTo>
                  <a:lnTo>
                    <a:pt x="966" y="6"/>
                  </a:lnTo>
                  <a:lnTo>
                    <a:pt x="952" y="9"/>
                  </a:lnTo>
                  <a:lnTo>
                    <a:pt x="938" y="13"/>
                  </a:lnTo>
                  <a:lnTo>
                    <a:pt x="926" y="16"/>
                  </a:lnTo>
                  <a:lnTo>
                    <a:pt x="898" y="22"/>
                  </a:lnTo>
                  <a:lnTo>
                    <a:pt x="885" y="25"/>
                  </a:lnTo>
                  <a:lnTo>
                    <a:pt x="871" y="29"/>
                  </a:lnTo>
                  <a:lnTo>
                    <a:pt x="859" y="32"/>
                  </a:lnTo>
                  <a:lnTo>
                    <a:pt x="845" y="35"/>
                  </a:lnTo>
                  <a:lnTo>
                    <a:pt x="832" y="38"/>
                  </a:lnTo>
                  <a:lnTo>
                    <a:pt x="818" y="43"/>
                  </a:lnTo>
                  <a:lnTo>
                    <a:pt x="793" y="49"/>
                  </a:lnTo>
                  <a:lnTo>
                    <a:pt x="780" y="53"/>
                  </a:lnTo>
                  <a:lnTo>
                    <a:pt x="768" y="56"/>
                  </a:lnTo>
                  <a:lnTo>
                    <a:pt x="755" y="60"/>
                  </a:lnTo>
                  <a:lnTo>
                    <a:pt x="730" y="66"/>
                  </a:lnTo>
                  <a:lnTo>
                    <a:pt x="717" y="71"/>
                  </a:lnTo>
                  <a:lnTo>
                    <a:pt x="704" y="74"/>
                  </a:lnTo>
                  <a:lnTo>
                    <a:pt x="692" y="78"/>
                  </a:lnTo>
                  <a:lnTo>
                    <a:pt x="679" y="81"/>
                  </a:lnTo>
                  <a:lnTo>
                    <a:pt x="668" y="85"/>
                  </a:lnTo>
                  <a:lnTo>
                    <a:pt x="655" y="88"/>
                  </a:lnTo>
                  <a:lnTo>
                    <a:pt x="644" y="93"/>
                  </a:lnTo>
                  <a:lnTo>
                    <a:pt x="631" y="96"/>
                  </a:lnTo>
                  <a:lnTo>
                    <a:pt x="620" y="100"/>
                  </a:lnTo>
                  <a:lnTo>
                    <a:pt x="607" y="103"/>
                  </a:lnTo>
                  <a:lnTo>
                    <a:pt x="584" y="112"/>
                  </a:lnTo>
                  <a:lnTo>
                    <a:pt x="572" y="115"/>
                  </a:lnTo>
                  <a:lnTo>
                    <a:pt x="560" y="119"/>
                  </a:lnTo>
                  <a:lnTo>
                    <a:pt x="549" y="122"/>
                  </a:lnTo>
                  <a:lnTo>
                    <a:pt x="526" y="131"/>
                  </a:lnTo>
                  <a:lnTo>
                    <a:pt x="515" y="134"/>
                  </a:lnTo>
                  <a:lnTo>
                    <a:pt x="492" y="143"/>
                  </a:lnTo>
                  <a:lnTo>
                    <a:pt x="482" y="147"/>
                  </a:lnTo>
                  <a:lnTo>
                    <a:pt x="470" y="150"/>
                  </a:lnTo>
                  <a:lnTo>
                    <a:pt x="459" y="154"/>
                  </a:lnTo>
                  <a:lnTo>
                    <a:pt x="449" y="159"/>
                  </a:lnTo>
                  <a:lnTo>
                    <a:pt x="438" y="163"/>
                  </a:lnTo>
                  <a:lnTo>
                    <a:pt x="427" y="166"/>
                  </a:lnTo>
                  <a:lnTo>
                    <a:pt x="421" y="169"/>
                  </a:lnTo>
                  <a:lnTo>
                    <a:pt x="411" y="173"/>
                  </a:lnTo>
                  <a:lnTo>
                    <a:pt x="400" y="178"/>
                  </a:lnTo>
                  <a:lnTo>
                    <a:pt x="389" y="182"/>
                  </a:lnTo>
                  <a:lnTo>
                    <a:pt x="379" y="185"/>
                  </a:lnTo>
                  <a:lnTo>
                    <a:pt x="368" y="190"/>
                  </a:lnTo>
                  <a:lnTo>
                    <a:pt x="348" y="198"/>
                  </a:lnTo>
                  <a:lnTo>
                    <a:pt x="328" y="207"/>
                  </a:lnTo>
                  <a:lnTo>
                    <a:pt x="307" y="216"/>
                  </a:lnTo>
                  <a:lnTo>
                    <a:pt x="298" y="220"/>
                  </a:lnTo>
                  <a:lnTo>
                    <a:pt x="278" y="229"/>
                  </a:lnTo>
                  <a:lnTo>
                    <a:pt x="269" y="234"/>
                  </a:lnTo>
                  <a:lnTo>
                    <a:pt x="249" y="242"/>
                  </a:lnTo>
                  <a:lnTo>
                    <a:pt x="231" y="251"/>
                  </a:lnTo>
                  <a:lnTo>
                    <a:pt x="221" y="257"/>
                  </a:lnTo>
                  <a:lnTo>
                    <a:pt x="204" y="266"/>
                  </a:lnTo>
                  <a:lnTo>
                    <a:pt x="193" y="270"/>
                  </a:lnTo>
                  <a:lnTo>
                    <a:pt x="176" y="279"/>
                  </a:lnTo>
                  <a:lnTo>
                    <a:pt x="167" y="285"/>
                  </a:lnTo>
                  <a:lnTo>
                    <a:pt x="149" y="294"/>
                  </a:lnTo>
                  <a:lnTo>
                    <a:pt x="140" y="298"/>
                  </a:lnTo>
                  <a:lnTo>
                    <a:pt x="133" y="304"/>
                  </a:lnTo>
                  <a:lnTo>
                    <a:pt x="115" y="313"/>
                  </a:lnTo>
                  <a:lnTo>
                    <a:pt x="107" y="319"/>
                  </a:lnTo>
                  <a:lnTo>
                    <a:pt x="90" y="328"/>
                  </a:lnTo>
                  <a:lnTo>
                    <a:pt x="82" y="334"/>
                  </a:lnTo>
                  <a:lnTo>
                    <a:pt x="75" y="338"/>
                  </a:lnTo>
                  <a:lnTo>
                    <a:pt x="66" y="342"/>
                  </a:lnTo>
                  <a:lnTo>
                    <a:pt x="58" y="348"/>
                  </a:lnTo>
                  <a:lnTo>
                    <a:pt x="51" y="353"/>
                  </a:lnTo>
                  <a:lnTo>
                    <a:pt x="42" y="359"/>
                  </a:lnTo>
                  <a:lnTo>
                    <a:pt x="34" y="363"/>
                  </a:lnTo>
                  <a:lnTo>
                    <a:pt x="27" y="369"/>
                  </a:lnTo>
                  <a:lnTo>
                    <a:pt x="19" y="373"/>
                  </a:lnTo>
                  <a:lnTo>
                    <a:pt x="11" y="379"/>
                  </a:lnTo>
                  <a:lnTo>
                    <a:pt x="4" y="384"/>
                  </a:lnTo>
                  <a:lnTo>
                    <a:pt x="0" y="38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53154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8FE80-E27E-4AE8-A13A-B22566A3E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9831" y="562101"/>
            <a:ext cx="9144000" cy="79466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Rehab Services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F27FB3-BF1B-4996-8E84-C4201C003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93495"/>
            <a:ext cx="9144000" cy="1820779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Guthrie Troy Community Hospital offers both inpatient and outpatient  services  for Physical Therapy, Speech Therapy and Occupational Therapy.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Cardiac Rehab is offered on as outpatient service</a:t>
            </a:r>
          </a:p>
        </p:txBody>
      </p:sp>
      <p:grpSp>
        <p:nvGrpSpPr>
          <p:cNvPr id="4" name="Group 37">
            <a:extLst>
              <a:ext uri="{FF2B5EF4-FFF2-40B4-BE49-F238E27FC236}">
                <a16:creationId xmlns:a16="http://schemas.microsoft.com/office/drawing/2014/main" id="{F0C97EB5-9167-4596-BC90-D7AE02DA6B5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676400" cy="3248025"/>
            <a:chOff x="0" y="0"/>
            <a:chExt cx="1056" cy="2046"/>
          </a:xfrm>
        </p:grpSpPr>
        <p:sp>
          <p:nvSpPr>
            <p:cNvPr id="5" name="Freeform 32">
              <a:extLst>
                <a:ext uri="{FF2B5EF4-FFF2-40B4-BE49-F238E27FC236}">
                  <a16:creationId xmlns:a16="http://schemas.microsoft.com/office/drawing/2014/main" id="{AB4AE3F4-518A-4A1B-9BA9-038265BB9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56" cy="711"/>
            </a:xfrm>
            <a:custGeom>
              <a:avLst/>
              <a:gdLst>
                <a:gd name="T0" fmla="*/ 1 w 1923"/>
                <a:gd name="T1" fmla="*/ 0 h 1256"/>
                <a:gd name="T2" fmla="*/ 1 w 1923"/>
                <a:gd name="T3" fmla="*/ 1 h 1256"/>
                <a:gd name="T4" fmla="*/ 1 w 1923"/>
                <a:gd name="T5" fmla="*/ 1 h 1256"/>
                <a:gd name="T6" fmla="*/ 1 w 1923"/>
                <a:gd name="T7" fmla="*/ 1 h 1256"/>
                <a:gd name="T8" fmla="*/ 1 w 1923"/>
                <a:gd name="T9" fmla="*/ 1 h 1256"/>
                <a:gd name="T10" fmla="*/ 1 w 1923"/>
                <a:gd name="T11" fmla="*/ 1 h 1256"/>
                <a:gd name="T12" fmla="*/ 1 w 1923"/>
                <a:gd name="T13" fmla="*/ 1 h 1256"/>
                <a:gd name="T14" fmla="*/ 1 w 1923"/>
                <a:gd name="T15" fmla="*/ 1 h 1256"/>
                <a:gd name="T16" fmla="*/ 1 w 1923"/>
                <a:gd name="T17" fmla="*/ 1 h 1256"/>
                <a:gd name="T18" fmla="*/ 1 w 1923"/>
                <a:gd name="T19" fmla="*/ 1 h 1256"/>
                <a:gd name="T20" fmla="*/ 1 w 1923"/>
                <a:gd name="T21" fmla="*/ 1 h 1256"/>
                <a:gd name="T22" fmla="*/ 1 w 1923"/>
                <a:gd name="T23" fmla="*/ 1 h 1256"/>
                <a:gd name="T24" fmla="*/ 1 w 1923"/>
                <a:gd name="T25" fmla="*/ 1 h 1256"/>
                <a:gd name="T26" fmla="*/ 1 w 1923"/>
                <a:gd name="T27" fmla="*/ 1 h 1256"/>
                <a:gd name="T28" fmla="*/ 1 w 1923"/>
                <a:gd name="T29" fmla="*/ 1 h 1256"/>
                <a:gd name="T30" fmla="*/ 1 w 1923"/>
                <a:gd name="T31" fmla="*/ 1 h 1256"/>
                <a:gd name="T32" fmla="*/ 1 w 1923"/>
                <a:gd name="T33" fmla="*/ 1 h 1256"/>
                <a:gd name="T34" fmla="*/ 1 w 1923"/>
                <a:gd name="T35" fmla="*/ 1 h 1256"/>
                <a:gd name="T36" fmla="*/ 1 w 1923"/>
                <a:gd name="T37" fmla="*/ 1 h 1256"/>
                <a:gd name="T38" fmla="*/ 1 w 1923"/>
                <a:gd name="T39" fmla="*/ 1 h 1256"/>
                <a:gd name="T40" fmla="*/ 1 w 1923"/>
                <a:gd name="T41" fmla="*/ 1 h 1256"/>
                <a:gd name="T42" fmla="*/ 1 w 1923"/>
                <a:gd name="T43" fmla="*/ 1 h 1256"/>
                <a:gd name="T44" fmla="*/ 1 w 1923"/>
                <a:gd name="T45" fmla="*/ 1 h 1256"/>
                <a:gd name="T46" fmla="*/ 1 w 1923"/>
                <a:gd name="T47" fmla="*/ 1 h 1256"/>
                <a:gd name="T48" fmla="*/ 1 w 1923"/>
                <a:gd name="T49" fmla="*/ 1 h 1256"/>
                <a:gd name="T50" fmla="*/ 1 w 1923"/>
                <a:gd name="T51" fmla="*/ 1 h 1256"/>
                <a:gd name="T52" fmla="*/ 1 w 1923"/>
                <a:gd name="T53" fmla="*/ 1 h 1256"/>
                <a:gd name="T54" fmla="*/ 1 w 1923"/>
                <a:gd name="T55" fmla="*/ 1 h 1256"/>
                <a:gd name="T56" fmla="*/ 1 w 1923"/>
                <a:gd name="T57" fmla="*/ 1 h 1256"/>
                <a:gd name="T58" fmla="*/ 1 w 1923"/>
                <a:gd name="T59" fmla="*/ 1 h 1256"/>
                <a:gd name="T60" fmla="*/ 1 w 1923"/>
                <a:gd name="T61" fmla="*/ 1 h 1256"/>
                <a:gd name="T62" fmla="*/ 1 w 1923"/>
                <a:gd name="T63" fmla="*/ 1 h 1256"/>
                <a:gd name="T64" fmla="*/ 1 w 1923"/>
                <a:gd name="T65" fmla="*/ 1 h 1256"/>
                <a:gd name="T66" fmla="*/ 1 w 1923"/>
                <a:gd name="T67" fmla="*/ 1 h 1256"/>
                <a:gd name="T68" fmla="*/ 1 w 1923"/>
                <a:gd name="T69" fmla="*/ 1 h 1256"/>
                <a:gd name="T70" fmla="*/ 1 w 1923"/>
                <a:gd name="T71" fmla="*/ 1 h 1256"/>
                <a:gd name="T72" fmla="*/ 1 w 1923"/>
                <a:gd name="T73" fmla="*/ 1 h 1256"/>
                <a:gd name="T74" fmla="*/ 1 w 1923"/>
                <a:gd name="T75" fmla="*/ 1 h 1256"/>
                <a:gd name="T76" fmla="*/ 1 w 1923"/>
                <a:gd name="T77" fmla="*/ 1 h 1256"/>
                <a:gd name="T78" fmla="*/ 1 w 1923"/>
                <a:gd name="T79" fmla="*/ 1 h 1256"/>
                <a:gd name="T80" fmla="*/ 1 w 1923"/>
                <a:gd name="T81" fmla="*/ 1 h 1256"/>
                <a:gd name="T82" fmla="*/ 1 w 1923"/>
                <a:gd name="T83" fmla="*/ 1 h 1256"/>
                <a:gd name="T84" fmla="*/ 1 w 1923"/>
                <a:gd name="T85" fmla="*/ 1 h 1256"/>
                <a:gd name="T86" fmla="*/ 1 w 1923"/>
                <a:gd name="T87" fmla="*/ 1 h 1256"/>
                <a:gd name="T88" fmla="*/ 1 w 1923"/>
                <a:gd name="T89" fmla="*/ 1 h 1256"/>
                <a:gd name="T90" fmla="*/ 1 w 1923"/>
                <a:gd name="T91" fmla="*/ 1 h 1256"/>
                <a:gd name="T92" fmla="*/ 1 w 1923"/>
                <a:gd name="T93" fmla="*/ 1 h 1256"/>
                <a:gd name="T94" fmla="*/ 1 w 1923"/>
                <a:gd name="T95" fmla="*/ 1 h 1256"/>
                <a:gd name="T96" fmla="*/ 1 w 1923"/>
                <a:gd name="T97" fmla="*/ 1 h 1256"/>
                <a:gd name="T98" fmla="*/ 1 w 1923"/>
                <a:gd name="T99" fmla="*/ 1 h 1256"/>
                <a:gd name="T100" fmla="*/ 0 w 1923"/>
                <a:gd name="T101" fmla="*/ 1 h 12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923" h="1256">
                  <a:moveTo>
                    <a:pt x="0" y="1256"/>
                  </a:moveTo>
                  <a:lnTo>
                    <a:pt x="0" y="0"/>
                  </a:lnTo>
                  <a:lnTo>
                    <a:pt x="1923" y="0"/>
                  </a:lnTo>
                  <a:lnTo>
                    <a:pt x="1896" y="21"/>
                  </a:lnTo>
                  <a:lnTo>
                    <a:pt x="1868" y="41"/>
                  </a:lnTo>
                  <a:lnTo>
                    <a:pt x="1855" y="51"/>
                  </a:lnTo>
                  <a:lnTo>
                    <a:pt x="1841" y="62"/>
                  </a:lnTo>
                  <a:lnTo>
                    <a:pt x="1829" y="72"/>
                  </a:lnTo>
                  <a:lnTo>
                    <a:pt x="1815" y="82"/>
                  </a:lnTo>
                  <a:lnTo>
                    <a:pt x="1802" y="93"/>
                  </a:lnTo>
                  <a:lnTo>
                    <a:pt x="1788" y="103"/>
                  </a:lnTo>
                  <a:lnTo>
                    <a:pt x="1763" y="123"/>
                  </a:lnTo>
                  <a:lnTo>
                    <a:pt x="1749" y="132"/>
                  </a:lnTo>
                  <a:lnTo>
                    <a:pt x="1724" y="153"/>
                  </a:lnTo>
                  <a:lnTo>
                    <a:pt x="1711" y="163"/>
                  </a:lnTo>
                  <a:lnTo>
                    <a:pt x="1700" y="173"/>
                  </a:lnTo>
                  <a:lnTo>
                    <a:pt x="1687" y="184"/>
                  </a:lnTo>
                  <a:lnTo>
                    <a:pt x="1674" y="192"/>
                  </a:lnTo>
                  <a:lnTo>
                    <a:pt x="1662" y="203"/>
                  </a:lnTo>
                  <a:lnTo>
                    <a:pt x="1650" y="213"/>
                  </a:lnTo>
                  <a:lnTo>
                    <a:pt x="1638" y="223"/>
                  </a:lnTo>
                  <a:lnTo>
                    <a:pt x="1626" y="234"/>
                  </a:lnTo>
                  <a:lnTo>
                    <a:pt x="1614" y="242"/>
                  </a:lnTo>
                  <a:lnTo>
                    <a:pt x="1591" y="263"/>
                  </a:lnTo>
                  <a:lnTo>
                    <a:pt x="1578" y="272"/>
                  </a:lnTo>
                  <a:lnTo>
                    <a:pt x="1555" y="292"/>
                  </a:lnTo>
                  <a:lnTo>
                    <a:pt x="1544" y="301"/>
                  </a:lnTo>
                  <a:lnTo>
                    <a:pt x="1521" y="322"/>
                  </a:lnTo>
                  <a:lnTo>
                    <a:pt x="1510" y="331"/>
                  </a:lnTo>
                  <a:lnTo>
                    <a:pt x="1500" y="341"/>
                  </a:lnTo>
                  <a:lnTo>
                    <a:pt x="1488" y="351"/>
                  </a:lnTo>
                  <a:lnTo>
                    <a:pt x="1477" y="360"/>
                  </a:lnTo>
                  <a:lnTo>
                    <a:pt x="1467" y="370"/>
                  </a:lnTo>
                  <a:lnTo>
                    <a:pt x="1457" y="379"/>
                  </a:lnTo>
                  <a:lnTo>
                    <a:pt x="1445" y="389"/>
                  </a:lnTo>
                  <a:lnTo>
                    <a:pt x="1435" y="398"/>
                  </a:lnTo>
                  <a:lnTo>
                    <a:pt x="1425" y="408"/>
                  </a:lnTo>
                  <a:lnTo>
                    <a:pt x="1414" y="419"/>
                  </a:lnTo>
                  <a:lnTo>
                    <a:pt x="1404" y="428"/>
                  </a:lnTo>
                  <a:lnTo>
                    <a:pt x="1394" y="438"/>
                  </a:lnTo>
                  <a:lnTo>
                    <a:pt x="1373" y="455"/>
                  </a:lnTo>
                  <a:lnTo>
                    <a:pt x="1368" y="461"/>
                  </a:lnTo>
                  <a:lnTo>
                    <a:pt x="1358" y="470"/>
                  </a:lnTo>
                  <a:lnTo>
                    <a:pt x="1348" y="480"/>
                  </a:lnTo>
                  <a:lnTo>
                    <a:pt x="1339" y="489"/>
                  </a:lnTo>
                  <a:lnTo>
                    <a:pt x="1329" y="500"/>
                  </a:lnTo>
                  <a:lnTo>
                    <a:pt x="1320" y="508"/>
                  </a:lnTo>
                  <a:lnTo>
                    <a:pt x="1310" y="519"/>
                  </a:lnTo>
                  <a:lnTo>
                    <a:pt x="1301" y="527"/>
                  </a:lnTo>
                  <a:lnTo>
                    <a:pt x="1291" y="536"/>
                  </a:lnTo>
                  <a:lnTo>
                    <a:pt x="1282" y="547"/>
                  </a:lnTo>
                  <a:lnTo>
                    <a:pt x="1265" y="564"/>
                  </a:lnTo>
                  <a:lnTo>
                    <a:pt x="1256" y="574"/>
                  </a:lnTo>
                  <a:lnTo>
                    <a:pt x="1238" y="592"/>
                  </a:lnTo>
                  <a:lnTo>
                    <a:pt x="1229" y="601"/>
                  </a:lnTo>
                  <a:lnTo>
                    <a:pt x="1220" y="611"/>
                  </a:lnTo>
                  <a:lnTo>
                    <a:pt x="1213" y="620"/>
                  </a:lnTo>
                  <a:lnTo>
                    <a:pt x="1195" y="638"/>
                  </a:lnTo>
                  <a:lnTo>
                    <a:pt x="1187" y="648"/>
                  </a:lnTo>
                  <a:lnTo>
                    <a:pt x="1179" y="657"/>
                  </a:lnTo>
                  <a:lnTo>
                    <a:pt x="1163" y="674"/>
                  </a:lnTo>
                  <a:lnTo>
                    <a:pt x="1155" y="683"/>
                  </a:lnTo>
                  <a:lnTo>
                    <a:pt x="1147" y="693"/>
                  </a:lnTo>
                  <a:lnTo>
                    <a:pt x="1132" y="711"/>
                  </a:lnTo>
                  <a:lnTo>
                    <a:pt x="1117" y="729"/>
                  </a:lnTo>
                  <a:lnTo>
                    <a:pt x="1109" y="738"/>
                  </a:lnTo>
                  <a:lnTo>
                    <a:pt x="1103" y="746"/>
                  </a:lnTo>
                  <a:lnTo>
                    <a:pt x="1088" y="764"/>
                  </a:lnTo>
                  <a:lnTo>
                    <a:pt x="1081" y="773"/>
                  </a:lnTo>
                  <a:lnTo>
                    <a:pt x="1074" y="782"/>
                  </a:lnTo>
                  <a:lnTo>
                    <a:pt x="1061" y="799"/>
                  </a:lnTo>
                  <a:lnTo>
                    <a:pt x="1053" y="808"/>
                  </a:lnTo>
                  <a:lnTo>
                    <a:pt x="1041" y="826"/>
                  </a:lnTo>
                  <a:lnTo>
                    <a:pt x="1028" y="843"/>
                  </a:lnTo>
                  <a:lnTo>
                    <a:pt x="1015" y="861"/>
                  </a:lnTo>
                  <a:lnTo>
                    <a:pt x="1009" y="870"/>
                  </a:lnTo>
                  <a:lnTo>
                    <a:pt x="1004" y="879"/>
                  </a:lnTo>
                  <a:lnTo>
                    <a:pt x="1000" y="883"/>
                  </a:lnTo>
                  <a:lnTo>
                    <a:pt x="986" y="886"/>
                  </a:lnTo>
                  <a:lnTo>
                    <a:pt x="971" y="889"/>
                  </a:lnTo>
                  <a:lnTo>
                    <a:pt x="943" y="895"/>
                  </a:lnTo>
                  <a:lnTo>
                    <a:pt x="929" y="898"/>
                  </a:lnTo>
                  <a:lnTo>
                    <a:pt x="916" y="902"/>
                  </a:lnTo>
                  <a:lnTo>
                    <a:pt x="888" y="908"/>
                  </a:lnTo>
                  <a:lnTo>
                    <a:pt x="860" y="914"/>
                  </a:lnTo>
                  <a:lnTo>
                    <a:pt x="846" y="917"/>
                  </a:lnTo>
                  <a:lnTo>
                    <a:pt x="833" y="921"/>
                  </a:lnTo>
                  <a:lnTo>
                    <a:pt x="819" y="924"/>
                  </a:lnTo>
                  <a:lnTo>
                    <a:pt x="807" y="927"/>
                  </a:lnTo>
                  <a:lnTo>
                    <a:pt x="793" y="930"/>
                  </a:lnTo>
                  <a:lnTo>
                    <a:pt x="780" y="934"/>
                  </a:lnTo>
                  <a:lnTo>
                    <a:pt x="766" y="937"/>
                  </a:lnTo>
                  <a:lnTo>
                    <a:pt x="741" y="943"/>
                  </a:lnTo>
                  <a:lnTo>
                    <a:pt x="728" y="948"/>
                  </a:lnTo>
                  <a:lnTo>
                    <a:pt x="715" y="951"/>
                  </a:lnTo>
                  <a:lnTo>
                    <a:pt x="702" y="954"/>
                  </a:lnTo>
                  <a:lnTo>
                    <a:pt x="689" y="958"/>
                  </a:lnTo>
                  <a:lnTo>
                    <a:pt x="677" y="961"/>
                  </a:lnTo>
                  <a:lnTo>
                    <a:pt x="665" y="965"/>
                  </a:lnTo>
                  <a:lnTo>
                    <a:pt x="640" y="971"/>
                  </a:lnTo>
                  <a:lnTo>
                    <a:pt x="627" y="976"/>
                  </a:lnTo>
                  <a:lnTo>
                    <a:pt x="616" y="978"/>
                  </a:lnTo>
                  <a:lnTo>
                    <a:pt x="603" y="983"/>
                  </a:lnTo>
                  <a:lnTo>
                    <a:pt x="592" y="986"/>
                  </a:lnTo>
                  <a:lnTo>
                    <a:pt x="579" y="990"/>
                  </a:lnTo>
                  <a:lnTo>
                    <a:pt x="568" y="993"/>
                  </a:lnTo>
                  <a:lnTo>
                    <a:pt x="556" y="998"/>
                  </a:lnTo>
                  <a:lnTo>
                    <a:pt x="544" y="1001"/>
                  </a:lnTo>
                  <a:lnTo>
                    <a:pt x="521" y="1009"/>
                  </a:lnTo>
                  <a:lnTo>
                    <a:pt x="510" y="1012"/>
                  </a:lnTo>
                  <a:lnTo>
                    <a:pt x="498" y="1017"/>
                  </a:lnTo>
                  <a:lnTo>
                    <a:pt x="487" y="1020"/>
                  </a:lnTo>
                  <a:lnTo>
                    <a:pt x="464" y="1028"/>
                  </a:lnTo>
                  <a:lnTo>
                    <a:pt x="454" y="1031"/>
                  </a:lnTo>
                  <a:lnTo>
                    <a:pt x="431" y="1040"/>
                  </a:lnTo>
                  <a:lnTo>
                    <a:pt x="421" y="1045"/>
                  </a:lnTo>
                  <a:lnTo>
                    <a:pt x="415" y="1046"/>
                  </a:lnTo>
                  <a:lnTo>
                    <a:pt x="405" y="1050"/>
                  </a:lnTo>
                  <a:lnTo>
                    <a:pt x="393" y="1053"/>
                  </a:lnTo>
                  <a:lnTo>
                    <a:pt x="373" y="1062"/>
                  </a:lnTo>
                  <a:lnTo>
                    <a:pt x="362" y="1067"/>
                  </a:lnTo>
                  <a:lnTo>
                    <a:pt x="352" y="1071"/>
                  </a:lnTo>
                  <a:lnTo>
                    <a:pt x="341" y="1074"/>
                  </a:lnTo>
                  <a:lnTo>
                    <a:pt x="321" y="1083"/>
                  </a:lnTo>
                  <a:lnTo>
                    <a:pt x="301" y="1092"/>
                  </a:lnTo>
                  <a:lnTo>
                    <a:pt x="292" y="1096"/>
                  </a:lnTo>
                  <a:lnTo>
                    <a:pt x="272" y="1105"/>
                  </a:lnTo>
                  <a:lnTo>
                    <a:pt x="263" y="1109"/>
                  </a:lnTo>
                  <a:lnTo>
                    <a:pt x="253" y="1114"/>
                  </a:lnTo>
                  <a:lnTo>
                    <a:pt x="244" y="1118"/>
                  </a:lnTo>
                  <a:lnTo>
                    <a:pt x="234" y="1122"/>
                  </a:lnTo>
                  <a:lnTo>
                    <a:pt x="216" y="1131"/>
                  </a:lnTo>
                  <a:lnTo>
                    <a:pt x="206" y="1136"/>
                  </a:lnTo>
                  <a:lnTo>
                    <a:pt x="188" y="1144"/>
                  </a:lnTo>
                  <a:lnTo>
                    <a:pt x="171" y="1153"/>
                  </a:lnTo>
                  <a:lnTo>
                    <a:pt x="153" y="1162"/>
                  </a:lnTo>
                  <a:lnTo>
                    <a:pt x="145" y="1167"/>
                  </a:lnTo>
                  <a:lnTo>
                    <a:pt x="137" y="1171"/>
                  </a:lnTo>
                  <a:lnTo>
                    <a:pt x="128" y="1177"/>
                  </a:lnTo>
                  <a:lnTo>
                    <a:pt x="120" y="1181"/>
                  </a:lnTo>
                  <a:lnTo>
                    <a:pt x="111" y="1186"/>
                  </a:lnTo>
                  <a:lnTo>
                    <a:pt x="104" y="1190"/>
                  </a:lnTo>
                  <a:lnTo>
                    <a:pt x="95" y="1194"/>
                  </a:lnTo>
                  <a:lnTo>
                    <a:pt x="87" y="1200"/>
                  </a:lnTo>
                  <a:lnTo>
                    <a:pt x="78" y="1205"/>
                  </a:lnTo>
                  <a:lnTo>
                    <a:pt x="63" y="1214"/>
                  </a:lnTo>
                  <a:lnTo>
                    <a:pt x="56" y="1219"/>
                  </a:lnTo>
                  <a:lnTo>
                    <a:pt x="40" y="1228"/>
                  </a:lnTo>
                  <a:lnTo>
                    <a:pt x="33" y="1234"/>
                  </a:lnTo>
                  <a:lnTo>
                    <a:pt x="18" y="1243"/>
                  </a:lnTo>
                  <a:lnTo>
                    <a:pt x="11" y="1249"/>
                  </a:lnTo>
                  <a:lnTo>
                    <a:pt x="4" y="1253"/>
                  </a:lnTo>
                  <a:lnTo>
                    <a:pt x="0" y="1256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33">
              <a:extLst>
                <a:ext uri="{FF2B5EF4-FFF2-40B4-BE49-F238E27FC236}">
                  <a16:creationId xmlns:a16="http://schemas.microsoft.com/office/drawing/2014/main" id="{CC3F81D7-BE1E-4F3A-828D-563ED87CC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0"/>
              <a:ext cx="570" cy="1566"/>
            </a:xfrm>
            <a:custGeom>
              <a:avLst/>
              <a:gdLst>
                <a:gd name="T0" fmla="*/ 1 w 994"/>
                <a:gd name="T1" fmla="*/ 1 h 2765"/>
                <a:gd name="T2" fmla="*/ 1 w 994"/>
                <a:gd name="T3" fmla="*/ 1 h 2765"/>
                <a:gd name="T4" fmla="*/ 1 w 994"/>
                <a:gd name="T5" fmla="*/ 1 h 2765"/>
                <a:gd name="T6" fmla="*/ 1 w 994"/>
                <a:gd name="T7" fmla="*/ 1 h 2765"/>
                <a:gd name="T8" fmla="*/ 1 w 994"/>
                <a:gd name="T9" fmla="*/ 1 h 2765"/>
                <a:gd name="T10" fmla="*/ 1 w 994"/>
                <a:gd name="T11" fmla="*/ 1 h 2765"/>
                <a:gd name="T12" fmla="*/ 1 w 994"/>
                <a:gd name="T13" fmla="*/ 1 h 2765"/>
                <a:gd name="T14" fmla="*/ 1 w 994"/>
                <a:gd name="T15" fmla="*/ 1 h 2765"/>
                <a:gd name="T16" fmla="*/ 1 w 994"/>
                <a:gd name="T17" fmla="*/ 1 h 2765"/>
                <a:gd name="T18" fmla="*/ 1 w 994"/>
                <a:gd name="T19" fmla="*/ 1 h 2765"/>
                <a:gd name="T20" fmla="*/ 1 w 994"/>
                <a:gd name="T21" fmla="*/ 1 h 2765"/>
                <a:gd name="T22" fmla="*/ 1 w 994"/>
                <a:gd name="T23" fmla="*/ 1 h 2765"/>
                <a:gd name="T24" fmla="*/ 1 w 994"/>
                <a:gd name="T25" fmla="*/ 1 h 2765"/>
                <a:gd name="T26" fmla="*/ 1 w 994"/>
                <a:gd name="T27" fmla="*/ 1 h 2765"/>
                <a:gd name="T28" fmla="*/ 1 w 994"/>
                <a:gd name="T29" fmla="*/ 1 h 2765"/>
                <a:gd name="T30" fmla="*/ 1 w 994"/>
                <a:gd name="T31" fmla="*/ 1 h 2765"/>
                <a:gd name="T32" fmla="*/ 1 w 994"/>
                <a:gd name="T33" fmla="*/ 1 h 2765"/>
                <a:gd name="T34" fmla="*/ 1 w 994"/>
                <a:gd name="T35" fmla="*/ 1 h 2765"/>
                <a:gd name="T36" fmla="*/ 1 w 994"/>
                <a:gd name="T37" fmla="*/ 1 h 2765"/>
                <a:gd name="T38" fmla="*/ 1 w 994"/>
                <a:gd name="T39" fmla="*/ 1 h 2765"/>
                <a:gd name="T40" fmla="*/ 1 w 994"/>
                <a:gd name="T41" fmla="*/ 1 h 2765"/>
                <a:gd name="T42" fmla="*/ 1 w 994"/>
                <a:gd name="T43" fmla="*/ 1 h 2765"/>
                <a:gd name="T44" fmla="*/ 1 w 994"/>
                <a:gd name="T45" fmla="*/ 1 h 2765"/>
                <a:gd name="T46" fmla="*/ 1 w 994"/>
                <a:gd name="T47" fmla="*/ 1 h 2765"/>
                <a:gd name="T48" fmla="*/ 1 w 994"/>
                <a:gd name="T49" fmla="*/ 1 h 2765"/>
                <a:gd name="T50" fmla="*/ 1 w 994"/>
                <a:gd name="T51" fmla="*/ 1 h 2765"/>
                <a:gd name="T52" fmla="*/ 1 w 994"/>
                <a:gd name="T53" fmla="*/ 1 h 2765"/>
                <a:gd name="T54" fmla="*/ 1 w 994"/>
                <a:gd name="T55" fmla="*/ 1 h 2765"/>
                <a:gd name="T56" fmla="*/ 1 w 994"/>
                <a:gd name="T57" fmla="*/ 1 h 2765"/>
                <a:gd name="T58" fmla="*/ 1 w 994"/>
                <a:gd name="T59" fmla="*/ 1 h 2765"/>
                <a:gd name="T60" fmla="*/ 1 w 994"/>
                <a:gd name="T61" fmla="*/ 1 h 2765"/>
                <a:gd name="T62" fmla="*/ 1 w 994"/>
                <a:gd name="T63" fmla="*/ 1 h 2765"/>
                <a:gd name="T64" fmla="*/ 1 w 994"/>
                <a:gd name="T65" fmla="*/ 1 h 2765"/>
                <a:gd name="T66" fmla="*/ 1 w 994"/>
                <a:gd name="T67" fmla="*/ 1 h 2765"/>
                <a:gd name="T68" fmla="*/ 1 w 994"/>
                <a:gd name="T69" fmla="*/ 1 h 2765"/>
                <a:gd name="T70" fmla="*/ 1 w 994"/>
                <a:gd name="T71" fmla="*/ 1 h 2765"/>
                <a:gd name="T72" fmla="*/ 1 w 994"/>
                <a:gd name="T73" fmla="*/ 1 h 2765"/>
                <a:gd name="T74" fmla="*/ 1 w 994"/>
                <a:gd name="T75" fmla="*/ 1 h 2765"/>
                <a:gd name="T76" fmla="*/ 1 w 994"/>
                <a:gd name="T77" fmla="*/ 1 h 2765"/>
                <a:gd name="T78" fmla="*/ 1 w 994"/>
                <a:gd name="T79" fmla="*/ 1 h 2765"/>
                <a:gd name="T80" fmla="*/ 1 w 994"/>
                <a:gd name="T81" fmla="*/ 1 h 2765"/>
                <a:gd name="T82" fmla="*/ 1 w 994"/>
                <a:gd name="T83" fmla="*/ 1 h 2765"/>
                <a:gd name="T84" fmla="*/ 1 w 994"/>
                <a:gd name="T85" fmla="*/ 1 h 2765"/>
                <a:gd name="T86" fmla="*/ 1 w 994"/>
                <a:gd name="T87" fmla="*/ 1 h 2765"/>
                <a:gd name="T88" fmla="*/ 1 w 994"/>
                <a:gd name="T89" fmla="*/ 1 h 2765"/>
                <a:gd name="T90" fmla="*/ 1 w 994"/>
                <a:gd name="T91" fmla="*/ 1 h 2765"/>
                <a:gd name="T92" fmla="*/ 1 w 994"/>
                <a:gd name="T93" fmla="*/ 1 h 2765"/>
                <a:gd name="T94" fmla="*/ 1 w 994"/>
                <a:gd name="T95" fmla="*/ 1 h 2765"/>
                <a:gd name="T96" fmla="*/ 1 w 994"/>
                <a:gd name="T97" fmla="*/ 1 h 2765"/>
                <a:gd name="T98" fmla="*/ 1 w 994"/>
                <a:gd name="T99" fmla="*/ 1 h 2765"/>
                <a:gd name="T100" fmla="*/ 1 w 994"/>
                <a:gd name="T101" fmla="*/ 1 h 2765"/>
                <a:gd name="T102" fmla="*/ 1 w 994"/>
                <a:gd name="T103" fmla="*/ 1 h 27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94" h="2765">
                  <a:moveTo>
                    <a:pt x="0" y="386"/>
                  </a:moveTo>
                  <a:lnTo>
                    <a:pt x="0" y="2765"/>
                  </a:lnTo>
                  <a:lnTo>
                    <a:pt x="5" y="2695"/>
                  </a:lnTo>
                  <a:lnTo>
                    <a:pt x="8" y="2659"/>
                  </a:lnTo>
                  <a:lnTo>
                    <a:pt x="11" y="2624"/>
                  </a:lnTo>
                  <a:lnTo>
                    <a:pt x="14" y="2590"/>
                  </a:lnTo>
                  <a:lnTo>
                    <a:pt x="21" y="2520"/>
                  </a:lnTo>
                  <a:lnTo>
                    <a:pt x="24" y="2486"/>
                  </a:lnTo>
                  <a:lnTo>
                    <a:pt x="29" y="2452"/>
                  </a:lnTo>
                  <a:lnTo>
                    <a:pt x="33" y="2417"/>
                  </a:lnTo>
                  <a:lnTo>
                    <a:pt x="37" y="2383"/>
                  </a:lnTo>
                  <a:lnTo>
                    <a:pt x="42" y="2349"/>
                  </a:lnTo>
                  <a:lnTo>
                    <a:pt x="46" y="2315"/>
                  </a:lnTo>
                  <a:lnTo>
                    <a:pt x="56" y="2248"/>
                  </a:lnTo>
                  <a:lnTo>
                    <a:pt x="61" y="2214"/>
                  </a:lnTo>
                  <a:lnTo>
                    <a:pt x="66" y="2182"/>
                  </a:lnTo>
                  <a:lnTo>
                    <a:pt x="72" y="2148"/>
                  </a:lnTo>
                  <a:lnTo>
                    <a:pt x="77" y="2114"/>
                  </a:lnTo>
                  <a:lnTo>
                    <a:pt x="83" y="2082"/>
                  </a:lnTo>
                  <a:lnTo>
                    <a:pt x="89" y="2050"/>
                  </a:lnTo>
                  <a:lnTo>
                    <a:pt x="95" y="2016"/>
                  </a:lnTo>
                  <a:lnTo>
                    <a:pt x="101" y="1983"/>
                  </a:lnTo>
                  <a:lnTo>
                    <a:pt x="109" y="1951"/>
                  </a:lnTo>
                  <a:lnTo>
                    <a:pt x="121" y="1886"/>
                  </a:lnTo>
                  <a:lnTo>
                    <a:pt x="137" y="1822"/>
                  </a:lnTo>
                  <a:lnTo>
                    <a:pt x="144" y="1790"/>
                  </a:lnTo>
                  <a:lnTo>
                    <a:pt x="152" y="1759"/>
                  </a:lnTo>
                  <a:lnTo>
                    <a:pt x="159" y="1726"/>
                  </a:lnTo>
                  <a:lnTo>
                    <a:pt x="167" y="1695"/>
                  </a:lnTo>
                  <a:lnTo>
                    <a:pt x="176" y="1663"/>
                  </a:lnTo>
                  <a:lnTo>
                    <a:pt x="183" y="1632"/>
                  </a:lnTo>
                  <a:lnTo>
                    <a:pt x="201" y="1571"/>
                  </a:lnTo>
                  <a:lnTo>
                    <a:pt x="219" y="1509"/>
                  </a:lnTo>
                  <a:lnTo>
                    <a:pt x="228" y="1478"/>
                  </a:lnTo>
                  <a:lnTo>
                    <a:pt x="238" y="1447"/>
                  </a:lnTo>
                  <a:lnTo>
                    <a:pt x="247" y="1416"/>
                  </a:lnTo>
                  <a:lnTo>
                    <a:pt x="257" y="1387"/>
                  </a:lnTo>
                  <a:lnTo>
                    <a:pt x="267" y="1356"/>
                  </a:lnTo>
                  <a:lnTo>
                    <a:pt x="277" y="1327"/>
                  </a:lnTo>
                  <a:lnTo>
                    <a:pt x="287" y="1296"/>
                  </a:lnTo>
                  <a:lnTo>
                    <a:pt x="297" y="1266"/>
                  </a:lnTo>
                  <a:lnTo>
                    <a:pt x="304" y="1250"/>
                  </a:lnTo>
                  <a:lnTo>
                    <a:pt x="315" y="1221"/>
                  </a:lnTo>
                  <a:lnTo>
                    <a:pt x="325" y="1192"/>
                  </a:lnTo>
                  <a:lnTo>
                    <a:pt x="348" y="1133"/>
                  </a:lnTo>
                  <a:lnTo>
                    <a:pt x="371" y="1074"/>
                  </a:lnTo>
                  <a:lnTo>
                    <a:pt x="383" y="1046"/>
                  </a:lnTo>
                  <a:lnTo>
                    <a:pt x="395" y="1017"/>
                  </a:lnTo>
                  <a:lnTo>
                    <a:pt x="407" y="987"/>
                  </a:lnTo>
                  <a:lnTo>
                    <a:pt x="419" y="959"/>
                  </a:lnTo>
                  <a:lnTo>
                    <a:pt x="431" y="932"/>
                  </a:lnTo>
                  <a:lnTo>
                    <a:pt x="444" y="902"/>
                  </a:lnTo>
                  <a:lnTo>
                    <a:pt x="458" y="874"/>
                  </a:lnTo>
                  <a:lnTo>
                    <a:pt x="470" y="846"/>
                  </a:lnTo>
                  <a:lnTo>
                    <a:pt x="484" y="818"/>
                  </a:lnTo>
                  <a:lnTo>
                    <a:pt x="497" y="790"/>
                  </a:lnTo>
                  <a:lnTo>
                    <a:pt x="511" y="763"/>
                  </a:lnTo>
                  <a:lnTo>
                    <a:pt x="525" y="736"/>
                  </a:lnTo>
                  <a:lnTo>
                    <a:pt x="553" y="680"/>
                  </a:lnTo>
                  <a:lnTo>
                    <a:pt x="567" y="654"/>
                  </a:lnTo>
                  <a:lnTo>
                    <a:pt x="582" y="626"/>
                  </a:lnTo>
                  <a:lnTo>
                    <a:pt x="597" y="599"/>
                  </a:lnTo>
                  <a:lnTo>
                    <a:pt x="611" y="573"/>
                  </a:lnTo>
                  <a:lnTo>
                    <a:pt x="626" y="547"/>
                  </a:lnTo>
                  <a:lnTo>
                    <a:pt x="641" y="519"/>
                  </a:lnTo>
                  <a:lnTo>
                    <a:pt x="656" y="492"/>
                  </a:lnTo>
                  <a:lnTo>
                    <a:pt x="673" y="466"/>
                  </a:lnTo>
                  <a:lnTo>
                    <a:pt x="688" y="441"/>
                  </a:lnTo>
                  <a:lnTo>
                    <a:pt x="721" y="388"/>
                  </a:lnTo>
                  <a:lnTo>
                    <a:pt x="737" y="363"/>
                  </a:lnTo>
                  <a:lnTo>
                    <a:pt x="754" y="336"/>
                  </a:lnTo>
                  <a:lnTo>
                    <a:pt x="770" y="312"/>
                  </a:lnTo>
                  <a:lnTo>
                    <a:pt x="787" y="285"/>
                  </a:lnTo>
                  <a:lnTo>
                    <a:pt x="803" y="260"/>
                  </a:lnTo>
                  <a:lnTo>
                    <a:pt x="838" y="210"/>
                  </a:lnTo>
                  <a:lnTo>
                    <a:pt x="874" y="160"/>
                  </a:lnTo>
                  <a:lnTo>
                    <a:pt x="909" y="110"/>
                  </a:lnTo>
                  <a:lnTo>
                    <a:pt x="928" y="85"/>
                  </a:lnTo>
                  <a:lnTo>
                    <a:pt x="946" y="62"/>
                  </a:lnTo>
                  <a:lnTo>
                    <a:pt x="965" y="37"/>
                  </a:lnTo>
                  <a:lnTo>
                    <a:pt x="984" y="13"/>
                  </a:lnTo>
                  <a:lnTo>
                    <a:pt x="994" y="0"/>
                  </a:lnTo>
                  <a:lnTo>
                    <a:pt x="966" y="6"/>
                  </a:lnTo>
                  <a:lnTo>
                    <a:pt x="952" y="9"/>
                  </a:lnTo>
                  <a:lnTo>
                    <a:pt x="938" y="13"/>
                  </a:lnTo>
                  <a:lnTo>
                    <a:pt x="926" y="16"/>
                  </a:lnTo>
                  <a:lnTo>
                    <a:pt x="898" y="22"/>
                  </a:lnTo>
                  <a:lnTo>
                    <a:pt x="885" y="25"/>
                  </a:lnTo>
                  <a:lnTo>
                    <a:pt x="871" y="29"/>
                  </a:lnTo>
                  <a:lnTo>
                    <a:pt x="859" y="32"/>
                  </a:lnTo>
                  <a:lnTo>
                    <a:pt x="845" y="35"/>
                  </a:lnTo>
                  <a:lnTo>
                    <a:pt x="832" y="38"/>
                  </a:lnTo>
                  <a:lnTo>
                    <a:pt x="818" y="43"/>
                  </a:lnTo>
                  <a:lnTo>
                    <a:pt x="793" y="49"/>
                  </a:lnTo>
                  <a:lnTo>
                    <a:pt x="780" y="53"/>
                  </a:lnTo>
                  <a:lnTo>
                    <a:pt x="768" y="56"/>
                  </a:lnTo>
                  <a:lnTo>
                    <a:pt x="755" y="60"/>
                  </a:lnTo>
                  <a:lnTo>
                    <a:pt x="730" y="66"/>
                  </a:lnTo>
                  <a:lnTo>
                    <a:pt x="717" y="71"/>
                  </a:lnTo>
                  <a:lnTo>
                    <a:pt x="704" y="74"/>
                  </a:lnTo>
                  <a:lnTo>
                    <a:pt x="692" y="78"/>
                  </a:lnTo>
                  <a:lnTo>
                    <a:pt x="679" y="81"/>
                  </a:lnTo>
                  <a:lnTo>
                    <a:pt x="668" y="85"/>
                  </a:lnTo>
                  <a:lnTo>
                    <a:pt x="655" y="88"/>
                  </a:lnTo>
                  <a:lnTo>
                    <a:pt x="644" y="93"/>
                  </a:lnTo>
                  <a:lnTo>
                    <a:pt x="631" y="96"/>
                  </a:lnTo>
                  <a:lnTo>
                    <a:pt x="620" y="100"/>
                  </a:lnTo>
                  <a:lnTo>
                    <a:pt x="607" y="103"/>
                  </a:lnTo>
                  <a:lnTo>
                    <a:pt x="584" y="112"/>
                  </a:lnTo>
                  <a:lnTo>
                    <a:pt x="572" y="115"/>
                  </a:lnTo>
                  <a:lnTo>
                    <a:pt x="560" y="119"/>
                  </a:lnTo>
                  <a:lnTo>
                    <a:pt x="549" y="122"/>
                  </a:lnTo>
                  <a:lnTo>
                    <a:pt x="526" y="131"/>
                  </a:lnTo>
                  <a:lnTo>
                    <a:pt x="515" y="134"/>
                  </a:lnTo>
                  <a:lnTo>
                    <a:pt x="492" y="143"/>
                  </a:lnTo>
                  <a:lnTo>
                    <a:pt x="482" y="147"/>
                  </a:lnTo>
                  <a:lnTo>
                    <a:pt x="470" y="150"/>
                  </a:lnTo>
                  <a:lnTo>
                    <a:pt x="459" y="154"/>
                  </a:lnTo>
                  <a:lnTo>
                    <a:pt x="449" y="159"/>
                  </a:lnTo>
                  <a:lnTo>
                    <a:pt x="438" y="163"/>
                  </a:lnTo>
                  <a:lnTo>
                    <a:pt x="427" y="166"/>
                  </a:lnTo>
                  <a:lnTo>
                    <a:pt x="421" y="169"/>
                  </a:lnTo>
                  <a:lnTo>
                    <a:pt x="411" y="173"/>
                  </a:lnTo>
                  <a:lnTo>
                    <a:pt x="400" y="178"/>
                  </a:lnTo>
                  <a:lnTo>
                    <a:pt x="389" y="182"/>
                  </a:lnTo>
                  <a:lnTo>
                    <a:pt x="379" y="185"/>
                  </a:lnTo>
                  <a:lnTo>
                    <a:pt x="368" y="190"/>
                  </a:lnTo>
                  <a:lnTo>
                    <a:pt x="348" y="198"/>
                  </a:lnTo>
                  <a:lnTo>
                    <a:pt x="328" y="207"/>
                  </a:lnTo>
                  <a:lnTo>
                    <a:pt x="307" y="216"/>
                  </a:lnTo>
                  <a:lnTo>
                    <a:pt x="298" y="220"/>
                  </a:lnTo>
                  <a:lnTo>
                    <a:pt x="278" y="229"/>
                  </a:lnTo>
                  <a:lnTo>
                    <a:pt x="269" y="234"/>
                  </a:lnTo>
                  <a:lnTo>
                    <a:pt x="249" y="242"/>
                  </a:lnTo>
                  <a:lnTo>
                    <a:pt x="231" y="251"/>
                  </a:lnTo>
                  <a:lnTo>
                    <a:pt x="221" y="257"/>
                  </a:lnTo>
                  <a:lnTo>
                    <a:pt x="204" y="266"/>
                  </a:lnTo>
                  <a:lnTo>
                    <a:pt x="193" y="270"/>
                  </a:lnTo>
                  <a:lnTo>
                    <a:pt x="176" y="279"/>
                  </a:lnTo>
                  <a:lnTo>
                    <a:pt x="167" y="285"/>
                  </a:lnTo>
                  <a:lnTo>
                    <a:pt x="149" y="294"/>
                  </a:lnTo>
                  <a:lnTo>
                    <a:pt x="140" y="298"/>
                  </a:lnTo>
                  <a:lnTo>
                    <a:pt x="133" y="304"/>
                  </a:lnTo>
                  <a:lnTo>
                    <a:pt x="115" y="313"/>
                  </a:lnTo>
                  <a:lnTo>
                    <a:pt x="107" y="319"/>
                  </a:lnTo>
                  <a:lnTo>
                    <a:pt x="90" y="328"/>
                  </a:lnTo>
                  <a:lnTo>
                    <a:pt x="82" y="334"/>
                  </a:lnTo>
                  <a:lnTo>
                    <a:pt x="75" y="338"/>
                  </a:lnTo>
                  <a:lnTo>
                    <a:pt x="66" y="342"/>
                  </a:lnTo>
                  <a:lnTo>
                    <a:pt x="58" y="348"/>
                  </a:lnTo>
                  <a:lnTo>
                    <a:pt x="51" y="353"/>
                  </a:lnTo>
                  <a:lnTo>
                    <a:pt x="42" y="359"/>
                  </a:lnTo>
                  <a:lnTo>
                    <a:pt x="34" y="363"/>
                  </a:lnTo>
                  <a:lnTo>
                    <a:pt x="27" y="369"/>
                  </a:lnTo>
                  <a:lnTo>
                    <a:pt x="19" y="373"/>
                  </a:lnTo>
                  <a:lnTo>
                    <a:pt x="11" y="379"/>
                  </a:lnTo>
                  <a:lnTo>
                    <a:pt x="4" y="384"/>
                  </a:lnTo>
                  <a:lnTo>
                    <a:pt x="0" y="38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69882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E484FECC7E3D4AAF4CD997C4820370" ma:contentTypeVersion="11" ma:contentTypeDescription="Create a new document." ma:contentTypeScope="" ma:versionID="900a56818f7a231f9c04115dec8f7b67">
  <xsd:schema xmlns:xsd="http://www.w3.org/2001/XMLSchema" xmlns:xs="http://www.w3.org/2001/XMLSchema" xmlns:p="http://schemas.microsoft.com/office/2006/metadata/properties" xmlns:ns3="d58f6c3b-0356-4a3c-946b-adafeb7b304f" xmlns:ns4="6ac78cf2-78c3-4091-a5a8-829e8cc63282" targetNamespace="http://schemas.microsoft.com/office/2006/metadata/properties" ma:root="true" ma:fieldsID="a330ddaacace8bddbdae738df78e2458" ns3:_="" ns4:_="">
    <xsd:import namespace="d58f6c3b-0356-4a3c-946b-adafeb7b304f"/>
    <xsd:import namespace="6ac78cf2-78c3-4091-a5a8-829e8cc6328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8f6c3b-0356-4a3c-946b-adafeb7b304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c78cf2-78c3-4091-a5a8-829e8cc632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A1E27D-0650-4F6D-8906-AD50FA6306D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DD22602-D528-4162-9961-FE761BCF9A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4BC083-2081-48B0-9B25-6CFE8A2F5C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8f6c3b-0356-4a3c-946b-adafeb7b304f"/>
    <ds:schemaRef ds:uri="6ac78cf2-78c3-4091-a5a8-829e8cc632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1306</Words>
  <Application>Microsoft Office PowerPoint</Application>
  <PresentationFormat>Widescreen</PresentationFormat>
  <Paragraphs>214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Guthrie Troy Community Hospital </vt:lpstr>
      <vt:lpstr>Mission Guthrie works with the communities we serve to help each person attain optimal, life-long health and well-being. We will do so by providing integrated, clinically-advanced services that prevent, diagnose, and treat disease, within an environment of compassion, learning, and discovery.  Vision Improving Health through Clinical Excellence and Compassion; Every Patient. Every Time.  Values Patient-Centeredness Teamwork Excellence </vt:lpstr>
      <vt:lpstr>Guthrie Troy Community Hospital Board of Trustees</vt:lpstr>
      <vt:lpstr>Critical Access Hospital</vt:lpstr>
      <vt:lpstr>  Constructed in 2013 Guthrie Troy Community Hospital includes… </vt:lpstr>
      <vt:lpstr> Acute admissions  Swing bed/subacute Ventilator Weaning Program   - 25 Private Rooms - 2 Negative Pressure Rooms - 4 Ceiling lifts - Accommodations for family/visitors overnight - Improvements in patient safety; medication cupboards, computers in rooms, bar code scanning - Telemetry Services  Hospitalist Approach - Dr. Paulish, Dr. Houssana, Diana Robbins NP, Mary Cotton NP, Caryn Henderson NP  Cardiology  - Dr. Subrayappa   </vt:lpstr>
      <vt:lpstr>Outpatient Services</vt:lpstr>
      <vt:lpstr>Radiology Services</vt:lpstr>
      <vt:lpstr>Rehab Services</vt:lpstr>
      <vt:lpstr>Emergency Department Trauma Level IV</vt:lpstr>
      <vt:lpstr>Patient Experience</vt:lpstr>
      <vt:lpstr>Quality</vt:lpstr>
      <vt:lpstr>In The Community</vt:lpstr>
      <vt:lpstr>Community Needs Assessment</vt:lpstr>
      <vt:lpstr>            Questions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Guthrie Troy Community Hospital</dc:title>
  <dc:creator>Barnett, Lori</dc:creator>
  <cp:lastModifiedBy>Barnett, Lori</cp:lastModifiedBy>
  <cp:revision>12</cp:revision>
  <dcterms:created xsi:type="dcterms:W3CDTF">2019-10-07T14:19:50Z</dcterms:created>
  <dcterms:modified xsi:type="dcterms:W3CDTF">2020-11-25T19:05:05Z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0x0101007BE484FECC7E3D4AAF4CD997C4820370</vt:lpwstr>
  </property>
</Properties>
</file>