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4" r:id="rId7"/>
    <p:sldId id="265" r:id="rId8"/>
    <p:sldId id="266" r:id="rId9"/>
    <p:sldId id="267" r:id="rId10"/>
    <p:sldId id="272" r:id="rId11"/>
    <p:sldId id="273" r:id="rId12"/>
    <p:sldId id="271" r:id="rId13"/>
    <p:sldId id="269" r:id="rId14"/>
    <p:sldId id="262" r:id="rId15"/>
    <p:sldId id="258" r:id="rId16"/>
    <p:sldId id="274" r:id="rId17"/>
    <p:sldId id="261" r:id="rId18"/>
    <p:sldId id="257" r:id="rId19"/>
    <p:sldId id="26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C7A2E2-ABB7-4731-AB1C-AD959883FDED}" v="14" dt="2025-07-29T13:39:01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tieri Bethany" userId="7897d22f-88b3-4009-a7c5-1c88697f8b8a" providerId="ADAL" clId="{1DA8455C-907C-475A-AF36-3D46D846B078}"/>
    <pc:docChg chg="custSel addSld delSld modSld">
      <pc:chgData name="Altieri Bethany" userId="7897d22f-88b3-4009-a7c5-1c88697f8b8a" providerId="ADAL" clId="{1DA8455C-907C-475A-AF36-3D46D846B078}" dt="2023-09-11T18:58:04.424" v="81" actId="2696"/>
      <pc:docMkLst>
        <pc:docMk/>
      </pc:docMkLst>
      <pc:sldChg chg="modSp mod">
        <pc:chgData name="Altieri Bethany" userId="7897d22f-88b3-4009-a7c5-1c88697f8b8a" providerId="ADAL" clId="{1DA8455C-907C-475A-AF36-3D46D846B078}" dt="2023-08-30T16:31:02.772" v="79" actId="20577"/>
        <pc:sldMkLst>
          <pc:docMk/>
          <pc:sldMk cId="3610956408" sldId="256"/>
        </pc:sldMkLst>
      </pc:sldChg>
      <pc:sldChg chg="add del">
        <pc:chgData name="Altieri Bethany" userId="7897d22f-88b3-4009-a7c5-1c88697f8b8a" providerId="ADAL" clId="{1DA8455C-907C-475A-AF36-3D46D846B078}" dt="2023-09-11T18:58:04.424" v="81" actId="2696"/>
        <pc:sldMkLst>
          <pc:docMk/>
          <pc:sldMk cId="4174494539" sldId="272"/>
        </pc:sldMkLst>
      </pc:sldChg>
    </pc:docChg>
  </pc:docChgLst>
  <pc:docChgLst>
    <pc:chgData name="Altieri Bethany" userId="7897d22f-88b3-4009-a7c5-1c88697f8b8a" providerId="ADAL" clId="{2A8937EB-5C37-4363-90F5-E10EE8A7C726}"/>
    <pc:docChg chg="undo custSel addSld delSld modSld">
      <pc:chgData name="Altieri Bethany" userId="7897d22f-88b3-4009-a7c5-1c88697f8b8a" providerId="ADAL" clId="{2A8937EB-5C37-4363-90F5-E10EE8A7C726}" dt="2023-11-09T15:42:01.502" v="264" actId="26606"/>
      <pc:docMkLst>
        <pc:docMk/>
      </pc:docMkLst>
      <pc:sldChg chg="addSp delSp modSp new mod setBg">
        <pc:chgData name="Altieri Bethany" userId="7897d22f-88b3-4009-a7c5-1c88697f8b8a" providerId="ADAL" clId="{2A8937EB-5C37-4363-90F5-E10EE8A7C726}" dt="2023-11-09T15:37:40.627" v="134" actId="20577"/>
        <pc:sldMkLst>
          <pc:docMk/>
          <pc:sldMk cId="159140777" sldId="272"/>
        </pc:sldMkLst>
      </pc:sldChg>
      <pc:sldChg chg="add del">
        <pc:chgData name="Altieri Bethany" userId="7897d22f-88b3-4009-a7c5-1c88697f8b8a" providerId="ADAL" clId="{2A8937EB-5C37-4363-90F5-E10EE8A7C726}" dt="2023-11-09T15:35:26.476" v="92" actId="2890"/>
        <pc:sldMkLst>
          <pc:docMk/>
          <pc:sldMk cId="357642056" sldId="273"/>
        </pc:sldMkLst>
      </pc:sldChg>
      <pc:sldChg chg="addSp delSp modSp add mod">
        <pc:chgData name="Altieri Bethany" userId="7897d22f-88b3-4009-a7c5-1c88697f8b8a" providerId="ADAL" clId="{2A8937EB-5C37-4363-90F5-E10EE8A7C726}" dt="2023-11-09T15:42:01.502" v="264" actId="26606"/>
        <pc:sldMkLst>
          <pc:docMk/>
          <pc:sldMk cId="378450722" sldId="273"/>
        </pc:sldMkLst>
      </pc:sldChg>
    </pc:docChg>
  </pc:docChgLst>
  <pc:docChgLst>
    <pc:chgData name="Altieri, Bethany" userId="7897d22f-88b3-4009-a7c5-1c88697f8b8a" providerId="ADAL" clId="{1BA7C4C0-D7C0-43B5-A00C-E53610607BC1}"/>
    <pc:docChg chg="undo custSel addSld modSld sldOrd">
      <pc:chgData name="Altieri, Bethany" userId="7897d22f-88b3-4009-a7c5-1c88697f8b8a" providerId="ADAL" clId="{1BA7C4C0-D7C0-43B5-A00C-E53610607BC1}" dt="2023-04-04T16:14:52.093" v="3036" actId="6549"/>
      <pc:docMkLst>
        <pc:docMk/>
      </pc:docMkLst>
      <pc:sldChg chg="addSp modSp mod">
        <pc:chgData name="Altieri, Bethany" userId="7897d22f-88b3-4009-a7c5-1c88697f8b8a" providerId="ADAL" clId="{1BA7C4C0-D7C0-43B5-A00C-E53610607BC1}" dt="2023-04-03T11:55:34.241" v="3035" actId="20577"/>
        <pc:sldMkLst>
          <pc:docMk/>
          <pc:sldMk cId="3610956408" sldId="256"/>
        </pc:sldMkLst>
      </pc:sldChg>
      <pc:sldChg chg="addSp delSp modSp new mod ord setBg">
        <pc:chgData name="Altieri, Bethany" userId="7897d22f-88b3-4009-a7c5-1c88697f8b8a" providerId="ADAL" clId="{1BA7C4C0-D7C0-43B5-A00C-E53610607BC1}" dt="2023-03-15T09:17:46.848" v="2439"/>
        <pc:sldMkLst>
          <pc:docMk/>
          <pc:sldMk cId="2705724650" sldId="257"/>
        </pc:sldMkLst>
      </pc:sldChg>
      <pc:sldChg chg="addSp modSp new mod ord setBg">
        <pc:chgData name="Altieri, Bethany" userId="7897d22f-88b3-4009-a7c5-1c88697f8b8a" providerId="ADAL" clId="{1BA7C4C0-D7C0-43B5-A00C-E53610607BC1}" dt="2023-03-15T09:19:44.455" v="2466"/>
        <pc:sldMkLst>
          <pc:docMk/>
          <pc:sldMk cId="3267162747" sldId="258"/>
        </pc:sldMkLst>
      </pc:sldChg>
      <pc:sldChg chg="addSp delSp modSp new mod ord setBg">
        <pc:chgData name="Altieri, Bethany" userId="7897d22f-88b3-4009-a7c5-1c88697f8b8a" providerId="ADAL" clId="{1BA7C4C0-D7C0-43B5-A00C-E53610607BC1}" dt="2023-04-03T11:52:53.790" v="3017" actId="14100"/>
        <pc:sldMkLst>
          <pc:docMk/>
          <pc:sldMk cId="1625797299" sldId="259"/>
        </pc:sldMkLst>
      </pc:sldChg>
      <pc:sldChg chg="addSp delSp modSp new mod ord setBg">
        <pc:chgData name="Altieri, Bethany" userId="7897d22f-88b3-4009-a7c5-1c88697f8b8a" providerId="ADAL" clId="{1BA7C4C0-D7C0-43B5-A00C-E53610607BC1}" dt="2023-03-15T09:18:52.215" v="2452" actId="20577"/>
        <pc:sldMkLst>
          <pc:docMk/>
          <pc:sldMk cId="2632072378" sldId="260"/>
        </pc:sldMkLst>
      </pc:sldChg>
      <pc:sldChg chg="addSp modSp new mod ord setBg">
        <pc:chgData name="Altieri, Bethany" userId="7897d22f-88b3-4009-a7c5-1c88697f8b8a" providerId="ADAL" clId="{1BA7C4C0-D7C0-43B5-A00C-E53610607BC1}" dt="2023-03-15T09:18:39.379" v="2450"/>
        <pc:sldMkLst>
          <pc:docMk/>
          <pc:sldMk cId="2309409050" sldId="261"/>
        </pc:sldMkLst>
      </pc:sldChg>
      <pc:sldChg chg="addSp delSp modSp new mod ord setBg">
        <pc:chgData name="Altieri, Bethany" userId="7897d22f-88b3-4009-a7c5-1c88697f8b8a" providerId="ADAL" clId="{1BA7C4C0-D7C0-43B5-A00C-E53610607BC1}" dt="2023-03-15T09:19:27.984" v="2458"/>
        <pc:sldMkLst>
          <pc:docMk/>
          <pc:sldMk cId="3312493682" sldId="262"/>
        </pc:sldMkLst>
      </pc:sldChg>
      <pc:sldChg chg="addSp modSp new mod ord setBg">
        <pc:chgData name="Altieri, Bethany" userId="7897d22f-88b3-4009-a7c5-1c88697f8b8a" providerId="ADAL" clId="{1BA7C4C0-D7C0-43B5-A00C-E53610607BC1}" dt="2023-04-04T16:14:52.093" v="3036" actId="6549"/>
        <pc:sldMkLst>
          <pc:docMk/>
          <pc:sldMk cId="3392090841" sldId="263"/>
        </pc:sldMkLst>
      </pc:sldChg>
      <pc:sldChg chg="addSp modSp new mod setBg">
        <pc:chgData name="Altieri, Bethany" userId="7897d22f-88b3-4009-a7c5-1c88697f8b8a" providerId="ADAL" clId="{1BA7C4C0-D7C0-43B5-A00C-E53610607BC1}" dt="2023-03-15T09:17:27.098" v="2435" actId="20577"/>
        <pc:sldMkLst>
          <pc:docMk/>
          <pc:sldMk cId="1412359698" sldId="264"/>
        </pc:sldMkLst>
      </pc:sldChg>
      <pc:sldChg chg="addSp delSp modSp new mod setBg">
        <pc:chgData name="Altieri, Bethany" userId="7897d22f-88b3-4009-a7c5-1c88697f8b8a" providerId="ADAL" clId="{1BA7C4C0-D7C0-43B5-A00C-E53610607BC1}" dt="2023-04-03T11:52:31.142" v="3016" actId="313"/>
        <pc:sldMkLst>
          <pc:docMk/>
          <pc:sldMk cId="3530263352" sldId="265"/>
        </pc:sldMkLst>
      </pc:sldChg>
      <pc:sldChg chg="addSp modSp new mod setBg">
        <pc:chgData name="Altieri, Bethany" userId="7897d22f-88b3-4009-a7c5-1c88697f8b8a" providerId="ADAL" clId="{1BA7C4C0-D7C0-43B5-A00C-E53610607BC1}" dt="2023-03-15T09:11:21.824" v="2365" actId="255"/>
        <pc:sldMkLst>
          <pc:docMk/>
          <pc:sldMk cId="415444978" sldId="266"/>
        </pc:sldMkLst>
      </pc:sldChg>
      <pc:sldChg chg="addSp modSp new mod setBg">
        <pc:chgData name="Altieri, Bethany" userId="7897d22f-88b3-4009-a7c5-1c88697f8b8a" providerId="ADAL" clId="{1BA7C4C0-D7C0-43B5-A00C-E53610607BC1}" dt="2023-03-15T09:17:13.193" v="2433" actId="14100"/>
        <pc:sldMkLst>
          <pc:docMk/>
          <pc:sldMk cId="1266655132" sldId="267"/>
        </pc:sldMkLst>
      </pc:sldChg>
      <pc:sldChg chg="addSp delSp modSp new mod setBg">
        <pc:chgData name="Altieri, Bethany" userId="7897d22f-88b3-4009-a7c5-1c88697f8b8a" providerId="ADAL" clId="{1BA7C4C0-D7C0-43B5-A00C-E53610607BC1}" dt="2023-03-15T16:12:50.345" v="2846" actId="1076"/>
        <pc:sldMkLst>
          <pc:docMk/>
          <pc:sldMk cId="3237375807" sldId="268"/>
        </pc:sldMkLst>
      </pc:sldChg>
      <pc:sldChg chg="addSp modSp new mod setBg">
        <pc:chgData name="Altieri, Bethany" userId="7897d22f-88b3-4009-a7c5-1c88697f8b8a" providerId="ADAL" clId="{1BA7C4C0-D7C0-43B5-A00C-E53610607BC1}" dt="2023-03-15T16:19:12.022" v="2993" actId="255"/>
        <pc:sldMkLst>
          <pc:docMk/>
          <pc:sldMk cId="578386291" sldId="269"/>
        </pc:sldMkLst>
      </pc:sldChg>
    </pc:docChg>
  </pc:docChgLst>
  <pc:docChgLst>
    <pc:chgData name="Beach, Christine" userId="cfb86544-499d-4701-b3f4-4b1cb5b53f0d" providerId="ADAL" clId="{D02A4BB2-4432-489D-B20B-F5F1A471FF5E}"/>
    <pc:docChg chg="undo custSel addSld delSld modSld">
      <pc:chgData name="Beach, Christine" userId="cfb86544-499d-4701-b3f4-4b1cb5b53f0d" providerId="ADAL" clId="{D02A4BB2-4432-489D-B20B-F5F1A471FF5E}" dt="2023-04-17T13:26:59.015" v="492" actId="122"/>
      <pc:docMkLst>
        <pc:docMk/>
      </pc:docMkLst>
      <pc:sldChg chg="setBg">
        <pc:chgData name="Beach, Christine" userId="cfb86544-499d-4701-b3f4-4b1cb5b53f0d" providerId="ADAL" clId="{D02A4BB2-4432-489D-B20B-F5F1A471FF5E}" dt="2023-04-17T13:19:51.379" v="288"/>
        <pc:sldMkLst>
          <pc:docMk/>
          <pc:sldMk cId="3610956408" sldId="256"/>
        </pc:sldMkLst>
      </pc:sldChg>
      <pc:sldChg chg="addSp delSp modSp mod">
        <pc:chgData name="Beach, Christine" userId="cfb86544-499d-4701-b3f4-4b1cb5b53f0d" providerId="ADAL" clId="{D02A4BB2-4432-489D-B20B-F5F1A471FF5E}" dt="2023-04-17T13:25:22.297" v="419" actId="20577"/>
        <pc:sldMkLst>
          <pc:docMk/>
          <pc:sldMk cId="3267162747" sldId="258"/>
        </pc:sldMkLst>
      </pc:sldChg>
      <pc:sldChg chg="modSp mod">
        <pc:chgData name="Beach, Christine" userId="cfb86544-499d-4701-b3f4-4b1cb5b53f0d" providerId="ADAL" clId="{D02A4BB2-4432-489D-B20B-F5F1A471FF5E}" dt="2023-04-17T13:16:30.273" v="238" actId="1076"/>
        <pc:sldMkLst>
          <pc:docMk/>
          <pc:sldMk cId="1625797299" sldId="259"/>
        </pc:sldMkLst>
      </pc:sldChg>
      <pc:sldChg chg="modSp mod">
        <pc:chgData name="Beach, Christine" userId="cfb86544-499d-4701-b3f4-4b1cb5b53f0d" providerId="ADAL" clId="{D02A4BB2-4432-489D-B20B-F5F1A471FF5E}" dt="2023-04-17T13:16:00.464" v="235" actId="20577"/>
        <pc:sldMkLst>
          <pc:docMk/>
          <pc:sldMk cId="2632072378" sldId="260"/>
        </pc:sldMkLst>
      </pc:sldChg>
      <pc:sldChg chg="modSp mod">
        <pc:chgData name="Beach, Christine" userId="cfb86544-499d-4701-b3f4-4b1cb5b53f0d" providerId="ADAL" clId="{D02A4BB2-4432-489D-B20B-F5F1A471FF5E}" dt="2023-04-17T13:15:21.754" v="225" actId="20577"/>
        <pc:sldMkLst>
          <pc:docMk/>
          <pc:sldMk cId="2309409050" sldId="261"/>
        </pc:sldMkLst>
      </pc:sldChg>
      <pc:sldChg chg="addSp delSp modSp mod">
        <pc:chgData name="Beach, Christine" userId="cfb86544-499d-4701-b3f4-4b1cb5b53f0d" providerId="ADAL" clId="{D02A4BB2-4432-489D-B20B-F5F1A471FF5E}" dt="2023-04-17T13:24:35.926" v="397" actId="1076"/>
        <pc:sldMkLst>
          <pc:docMk/>
          <pc:sldMk cId="3312493682" sldId="262"/>
        </pc:sldMkLst>
      </pc:sldChg>
      <pc:sldChg chg="addSp delSp modSp mod">
        <pc:chgData name="Beach, Christine" userId="cfb86544-499d-4701-b3f4-4b1cb5b53f0d" providerId="ADAL" clId="{D02A4BB2-4432-489D-B20B-F5F1A471FF5E}" dt="2023-04-17T13:06:57.106" v="120" actId="26606"/>
        <pc:sldMkLst>
          <pc:docMk/>
          <pc:sldMk cId="1412359698" sldId="264"/>
        </pc:sldMkLst>
      </pc:sldChg>
      <pc:sldChg chg="modSp mod">
        <pc:chgData name="Beach, Christine" userId="cfb86544-499d-4701-b3f4-4b1cb5b53f0d" providerId="ADAL" clId="{D02A4BB2-4432-489D-B20B-F5F1A471FF5E}" dt="2023-04-17T13:07:05.861" v="121" actId="20577"/>
        <pc:sldMkLst>
          <pc:docMk/>
          <pc:sldMk cId="415444978" sldId="266"/>
        </pc:sldMkLst>
      </pc:sldChg>
      <pc:sldChg chg="modSp mod">
        <pc:chgData name="Beach, Christine" userId="cfb86544-499d-4701-b3f4-4b1cb5b53f0d" providerId="ADAL" clId="{D02A4BB2-4432-489D-B20B-F5F1A471FF5E}" dt="2023-04-17T13:16:11.682" v="236" actId="404"/>
        <pc:sldMkLst>
          <pc:docMk/>
          <pc:sldMk cId="1266655132" sldId="267"/>
        </pc:sldMkLst>
      </pc:sldChg>
      <pc:sldChg chg="addSp delSp modSp del mod">
        <pc:chgData name="Beach, Christine" userId="cfb86544-499d-4701-b3f4-4b1cb5b53f0d" providerId="ADAL" clId="{D02A4BB2-4432-489D-B20B-F5F1A471FF5E}" dt="2023-04-17T13:11:20.103" v="168" actId="2696"/>
        <pc:sldMkLst>
          <pc:docMk/>
          <pc:sldMk cId="3237375807" sldId="268"/>
        </pc:sldMkLst>
      </pc:sldChg>
      <pc:sldChg chg="addSp delSp modSp mod">
        <pc:chgData name="Beach, Christine" userId="cfb86544-499d-4701-b3f4-4b1cb5b53f0d" providerId="ADAL" clId="{D02A4BB2-4432-489D-B20B-F5F1A471FF5E}" dt="2023-04-17T13:17:57.135" v="252" actId="14100"/>
        <pc:sldMkLst>
          <pc:docMk/>
          <pc:sldMk cId="578386291" sldId="269"/>
        </pc:sldMkLst>
      </pc:sldChg>
      <pc:sldChg chg="addSp delSp modSp new mod setBg">
        <pc:chgData name="Beach, Christine" userId="cfb86544-499d-4701-b3f4-4b1cb5b53f0d" providerId="ADAL" clId="{D02A4BB2-4432-489D-B20B-F5F1A471FF5E}" dt="2023-04-17T13:26:59.015" v="492" actId="122"/>
        <pc:sldMkLst>
          <pc:docMk/>
          <pc:sldMk cId="382662810" sldId="270"/>
        </pc:sldMkLst>
      </pc:sldChg>
      <pc:sldChg chg="addSp delSp modSp new mod setBg modClrScheme chgLayout">
        <pc:chgData name="Beach, Christine" userId="cfb86544-499d-4701-b3f4-4b1cb5b53f0d" providerId="ADAL" clId="{D02A4BB2-4432-489D-B20B-F5F1A471FF5E}" dt="2023-04-17T13:22:26.131" v="354" actId="5793"/>
        <pc:sldMkLst>
          <pc:docMk/>
          <pc:sldMk cId="1108644783" sldId="271"/>
        </pc:sldMkLst>
      </pc:sldChg>
    </pc:docChg>
  </pc:docChgLst>
  <pc:docChgLst>
    <pc:chgData name="Altieri Bethany" userId="7897d22f-88b3-4009-a7c5-1c88697f8b8a" providerId="ADAL" clId="{E3C7A2E2-ABB7-4731-AB1C-AD959883FDED}"/>
    <pc:docChg chg="undo custSel addSld delSld modSld sldOrd">
      <pc:chgData name="Altieri Bethany" userId="7897d22f-88b3-4009-a7c5-1c88697f8b8a" providerId="ADAL" clId="{E3C7A2E2-ABB7-4731-AB1C-AD959883FDED}" dt="2025-07-29T13:39:55.165" v="437" actId="13926"/>
      <pc:docMkLst>
        <pc:docMk/>
      </pc:docMkLst>
      <pc:sldChg chg="addSp delSp modSp mod">
        <pc:chgData name="Altieri Bethany" userId="7897d22f-88b3-4009-a7c5-1c88697f8b8a" providerId="ADAL" clId="{E3C7A2E2-ABB7-4731-AB1C-AD959883FDED}" dt="2025-07-29T12:41:31.632" v="213" actId="1076"/>
        <pc:sldMkLst>
          <pc:docMk/>
          <pc:sldMk cId="2705724650" sldId="257"/>
        </pc:sldMkLst>
        <pc:picChg chg="del">
          <ac:chgData name="Altieri Bethany" userId="7897d22f-88b3-4009-a7c5-1c88697f8b8a" providerId="ADAL" clId="{E3C7A2E2-ABB7-4731-AB1C-AD959883FDED}" dt="2025-07-29T12:40:45.689" v="205" actId="478"/>
          <ac:picMkLst>
            <pc:docMk/>
            <pc:sldMk cId="2705724650" sldId="257"/>
            <ac:picMk id="5" creationId="{66833BCB-8322-EC72-CF08-6999B90565F7}"/>
          </ac:picMkLst>
        </pc:picChg>
        <pc:picChg chg="add mod modCrop">
          <ac:chgData name="Altieri Bethany" userId="7897d22f-88b3-4009-a7c5-1c88697f8b8a" providerId="ADAL" clId="{E3C7A2E2-ABB7-4731-AB1C-AD959883FDED}" dt="2025-07-29T12:41:31.632" v="213" actId="1076"/>
          <ac:picMkLst>
            <pc:docMk/>
            <pc:sldMk cId="2705724650" sldId="257"/>
            <ac:picMk id="6" creationId="{CB50E385-4E4A-22B6-2BFD-F40962DD5470}"/>
          </ac:picMkLst>
        </pc:picChg>
      </pc:sldChg>
      <pc:sldChg chg="addSp delSp modSp mod ord">
        <pc:chgData name="Altieri Bethany" userId="7897d22f-88b3-4009-a7c5-1c88697f8b8a" providerId="ADAL" clId="{E3C7A2E2-ABB7-4731-AB1C-AD959883FDED}" dt="2025-07-29T12:54:10.396" v="291"/>
        <pc:sldMkLst>
          <pc:docMk/>
          <pc:sldMk cId="1625797299" sldId="259"/>
        </pc:sldMkLst>
        <pc:spChg chg="mod">
          <ac:chgData name="Altieri Bethany" userId="7897d22f-88b3-4009-a7c5-1c88697f8b8a" providerId="ADAL" clId="{E3C7A2E2-ABB7-4731-AB1C-AD959883FDED}" dt="2025-07-29T12:46:04.268" v="246" actId="1076"/>
          <ac:spMkLst>
            <pc:docMk/>
            <pc:sldMk cId="1625797299" sldId="259"/>
            <ac:spMk id="2" creationId="{007117D7-AB59-4CCF-290F-30E94C2DC553}"/>
          </ac:spMkLst>
        </pc:spChg>
        <pc:picChg chg="del">
          <ac:chgData name="Altieri Bethany" userId="7897d22f-88b3-4009-a7c5-1c88697f8b8a" providerId="ADAL" clId="{E3C7A2E2-ABB7-4731-AB1C-AD959883FDED}" dt="2025-07-29T12:47:50.903" v="247" actId="478"/>
          <ac:picMkLst>
            <pc:docMk/>
            <pc:sldMk cId="1625797299" sldId="259"/>
            <ac:picMk id="5" creationId="{9E72104F-1553-27B5-ACC3-963EB10EFA1D}"/>
          </ac:picMkLst>
        </pc:picChg>
        <pc:picChg chg="add mod ord">
          <ac:chgData name="Altieri Bethany" userId="7897d22f-88b3-4009-a7c5-1c88697f8b8a" providerId="ADAL" clId="{E3C7A2E2-ABB7-4731-AB1C-AD959883FDED}" dt="2025-07-29T12:48:49.060" v="259" actId="1076"/>
          <ac:picMkLst>
            <pc:docMk/>
            <pc:sldMk cId="1625797299" sldId="259"/>
            <ac:picMk id="6" creationId="{A2D3AD71-199B-426D-EE77-25A054F2B582}"/>
          </ac:picMkLst>
        </pc:picChg>
      </pc:sldChg>
      <pc:sldChg chg="del">
        <pc:chgData name="Altieri Bethany" userId="7897d22f-88b3-4009-a7c5-1c88697f8b8a" providerId="ADAL" clId="{E3C7A2E2-ABB7-4731-AB1C-AD959883FDED}" dt="2025-07-29T12:34:55.636" v="3" actId="2696"/>
        <pc:sldMkLst>
          <pc:docMk/>
          <pc:sldMk cId="2632072378" sldId="260"/>
        </pc:sldMkLst>
      </pc:sldChg>
      <pc:sldChg chg="addSp delSp modSp mod ord">
        <pc:chgData name="Altieri Bethany" userId="7897d22f-88b3-4009-a7c5-1c88697f8b8a" providerId="ADAL" clId="{E3C7A2E2-ABB7-4731-AB1C-AD959883FDED}" dt="2025-07-29T12:53:33.014" v="279"/>
        <pc:sldMkLst>
          <pc:docMk/>
          <pc:sldMk cId="2309409050" sldId="261"/>
        </pc:sldMkLst>
        <pc:spChg chg="mod">
          <ac:chgData name="Altieri Bethany" userId="7897d22f-88b3-4009-a7c5-1c88697f8b8a" providerId="ADAL" clId="{E3C7A2E2-ABB7-4731-AB1C-AD959883FDED}" dt="2025-07-29T12:36:13.899" v="66" actId="6549"/>
          <ac:spMkLst>
            <pc:docMk/>
            <pc:sldMk cId="2309409050" sldId="261"/>
            <ac:spMk id="2" creationId="{90578186-F0BE-1DDB-1165-71B368CCC539}"/>
          </ac:spMkLst>
        </pc:spChg>
        <pc:spChg chg="mod">
          <ac:chgData name="Altieri Bethany" userId="7897d22f-88b3-4009-a7c5-1c88697f8b8a" providerId="ADAL" clId="{E3C7A2E2-ABB7-4731-AB1C-AD959883FDED}" dt="2025-07-29T12:39:45.769" v="204" actId="2711"/>
          <ac:spMkLst>
            <pc:docMk/>
            <pc:sldMk cId="2309409050" sldId="261"/>
            <ac:spMk id="3" creationId="{8125B706-1A3D-20CB-6F7C-C2C49700C208}"/>
          </ac:spMkLst>
        </pc:spChg>
        <pc:picChg chg="add del mod">
          <ac:chgData name="Altieri Bethany" userId="7897d22f-88b3-4009-a7c5-1c88697f8b8a" providerId="ADAL" clId="{E3C7A2E2-ABB7-4731-AB1C-AD959883FDED}" dt="2025-07-29T12:44:47.003" v="221" actId="478"/>
          <ac:picMkLst>
            <pc:docMk/>
            <pc:sldMk cId="2309409050" sldId="261"/>
            <ac:picMk id="4" creationId="{5DDF9BCC-3FF9-AD3B-1880-428F2B289C77}"/>
          </ac:picMkLst>
        </pc:picChg>
        <pc:picChg chg="del">
          <ac:chgData name="Altieri Bethany" userId="7897d22f-88b3-4009-a7c5-1c88697f8b8a" providerId="ADAL" clId="{E3C7A2E2-ABB7-4731-AB1C-AD959883FDED}" dt="2025-07-29T12:34:39.259" v="0" actId="478"/>
          <ac:picMkLst>
            <pc:docMk/>
            <pc:sldMk cId="2309409050" sldId="261"/>
            <ac:picMk id="5" creationId="{096F693E-677A-9CCB-3A8B-E5F1039F9151}"/>
          </ac:picMkLst>
        </pc:picChg>
        <pc:picChg chg="add mod">
          <ac:chgData name="Altieri Bethany" userId="7897d22f-88b3-4009-a7c5-1c88697f8b8a" providerId="ADAL" clId="{E3C7A2E2-ABB7-4731-AB1C-AD959883FDED}" dt="2025-07-29T12:44:59.108" v="223" actId="1076"/>
          <ac:picMkLst>
            <pc:docMk/>
            <pc:sldMk cId="2309409050" sldId="261"/>
            <ac:picMk id="6" creationId="{50F81EC2-C936-B2A7-7DDD-A7BC28EF9FD6}"/>
          </ac:picMkLst>
        </pc:picChg>
      </pc:sldChg>
      <pc:sldChg chg="addSp delSp modSp mod">
        <pc:chgData name="Altieri Bethany" userId="7897d22f-88b3-4009-a7c5-1c88697f8b8a" providerId="ADAL" clId="{E3C7A2E2-ABB7-4731-AB1C-AD959883FDED}" dt="2025-07-29T12:43:14.007" v="218" actId="1076"/>
        <pc:sldMkLst>
          <pc:docMk/>
          <pc:sldMk cId="3392090841" sldId="263"/>
        </pc:sldMkLst>
        <pc:picChg chg="del">
          <ac:chgData name="Altieri Bethany" userId="7897d22f-88b3-4009-a7c5-1c88697f8b8a" providerId="ADAL" clId="{E3C7A2E2-ABB7-4731-AB1C-AD959883FDED}" dt="2025-07-29T12:43:01.166" v="214" actId="478"/>
          <ac:picMkLst>
            <pc:docMk/>
            <pc:sldMk cId="3392090841" sldId="263"/>
            <ac:picMk id="5" creationId="{9264F8D0-516E-0B36-1C92-D28799D5AC4B}"/>
          </ac:picMkLst>
        </pc:picChg>
        <pc:picChg chg="add mod">
          <ac:chgData name="Altieri Bethany" userId="7897d22f-88b3-4009-a7c5-1c88697f8b8a" providerId="ADAL" clId="{E3C7A2E2-ABB7-4731-AB1C-AD959883FDED}" dt="2025-07-29T12:43:14.007" v="218" actId="1076"/>
          <ac:picMkLst>
            <pc:docMk/>
            <pc:sldMk cId="3392090841" sldId="263"/>
            <ac:picMk id="6" creationId="{D095786D-781D-487B-3B35-0A4211C86C61}"/>
          </ac:picMkLst>
        </pc:picChg>
      </pc:sldChg>
      <pc:sldChg chg="addSp delSp modSp mod">
        <pc:chgData name="Altieri Bethany" userId="7897d22f-88b3-4009-a7c5-1c88697f8b8a" providerId="ADAL" clId="{E3C7A2E2-ABB7-4731-AB1C-AD959883FDED}" dt="2025-07-29T12:51:48.148" v="265" actId="26606"/>
        <pc:sldMkLst>
          <pc:docMk/>
          <pc:sldMk cId="578386291" sldId="269"/>
        </pc:sldMkLst>
        <pc:spChg chg="mod">
          <ac:chgData name="Altieri Bethany" userId="7897d22f-88b3-4009-a7c5-1c88697f8b8a" providerId="ADAL" clId="{E3C7A2E2-ABB7-4731-AB1C-AD959883FDED}" dt="2025-07-29T12:51:48.148" v="265" actId="26606"/>
          <ac:spMkLst>
            <pc:docMk/>
            <pc:sldMk cId="578386291" sldId="269"/>
            <ac:spMk id="2" creationId="{EE2B5618-FD87-608C-A444-BDFB334A7E53}"/>
          </ac:spMkLst>
        </pc:spChg>
        <pc:spChg chg="mod">
          <ac:chgData name="Altieri Bethany" userId="7897d22f-88b3-4009-a7c5-1c88697f8b8a" providerId="ADAL" clId="{E3C7A2E2-ABB7-4731-AB1C-AD959883FDED}" dt="2025-07-29T12:51:48.148" v="265" actId="26606"/>
          <ac:spMkLst>
            <pc:docMk/>
            <pc:sldMk cId="578386291" sldId="269"/>
            <ac:spMk id="3" creationId="{CD4AC4A7-3EFE-01B0-9518-A35E639B34D3}"/>
          </ac:spMkLst>
        </pc:spChg>
        <pc:spChg chg="del">
          <ac:chgData name="Altieri Bethany" userId="7897d22f-88b3-4009-a7c5-1c88697f8b8a" providerId="ADAL" clId="{E3C7A2E2-ABB7-4731-AB1C-AD959883FDED}" dt="2025-07-29T12:51:48.148" v="265" actId="26606"/>
          <ac:spMkLst>
            <pc:docMk/>
            <pc:sldMk cId="578386291" sldId="269"/>
            <ac:spMk id="17" creationId="{73C994B4-9721-4148-9EEC-6793CECDE8DD}"/>
          </ac:spMkLst>
        </pc:spChg>
        <pc:spChg chg="del">
          <ac:chgData name="Altieri Bethany" userId="7897d22f-88b3-4009-a7c5-1c88697f8b8a" providerId="ADAL" clId="{E3C7A2E2-ABB7-4731-AB1C-AD959883FDED}" dt="2025-07-29T12:51:48.148" v="265" actId="26606"/>
          <ac:spMkLst>
            <pc:docMk/>
            <pc:sldMk cId="578386291" sldId="269"/>
            <ac:spMk id="19" creationId="{F9D95E49-763A-4886-B038-82F734740554}"/>
          </ac:spMkLst>
        </pc:spChg>
        <pc:spChg chg="del">
          <ac:chgData name="Altieri Bethany" userId="7897d22f-88b3-4009-a7c5-1c88697f8b8a" providerId="ADAL" clId="{E3C7A2E2-ABB7-4731-AB1C-AD959883FDED}" dt="2025-07-29T12:51:48.148" v="265" actId="26606"/>
          <ac:spMkLst>
            <pc:docMk/>
            <pc:sldMk cId="578386291" sldId="269"/>
            <ac:spMk id="21" creationId="{E43DC68B-54DD-4053-BE4D-615259684357}"/>
          </ac:spMkLst>
        </pc:spChg>
        <pc:spChg chg="del">
          <ac:chgData name="Altieri Bethany" userId="7897d22f-88b3-4009-a7c5-1c88697f8b8a" providerId="ADAL" clId="{E3C7A2E2-ABB7-4731-AB1C-AD959883FDED}" dt="2025-07-29T12:51:48.148" v="265" actId="26606"/>
          <ac:spMkLst>
            <pc:docMk/>
            <pc:sldMk cId="578386291" sldId="269"/>
            <ac:spMk id="23" creationId="{36F31C88-3DEF-4EA8-AE3A-49441413FC54}"/>
          </ac:spMkLst>
        </pc:spChg>
        <pc:spChg chg="add">
          <ac:chgData name="Altieri Bethany" userId="7897d22f-88b3-4009-a7c5-1c88697f8b8a" providerId="ADAL" clId="{E3C7A2E2-ABB7-4731-AB1C-AD959883FDED}" dt="2025-07-29T12:51:48.148" v="265" actId="26606"/>
          <ac:spMkLst>
            <pc:docMk/>
            <pc:sldMk cId="578386291" sldId="269"/>
            <ac:spMk id="32" creationId="{F13C74B1-5B17-4795-BED0-7140497B445A}"/>
          </ac:spMkLst>
        </pc:spChg>
        <pc:spChg chg="add">
          <ac:chgData name="Altieri Bethany" userId="7897d22f-88b3-4009-a7c5-1c88697f8b8a" providerId="ADAL" clId="{E3C7A2E2-ABB7-4731-AB1C-AD959883FDED}" dt="2025-07-29T12:51:48.148" v="265" actId="26606"/>
          <ac:spMkLst>
            <pc:docMk/>
            <pc:sldMk cId="578386291" sldId="269"/>
            <ac:spMk id="34" creationId="{D4974D33-8DC5-464E-8C6D-BE58F0669C17}"/>
          </ac:spMkLst>
        </pc:spChg>
        <pc:picChg chg="add mod">
          <ac:chgData name="Altieri Bethany" userId="7897d22f-88b3-4009-a7c5-1c88697f8b8a" providerId="ADAL" clId="{E3C7A2E2-ABB7-4731-AB1C-AD959883FDED}" dt="2025-07-29T12:51:48.148" v="265" actId="26606"/>
          <ac:picMkLst>
            <pc:docMk/>
            <pc:sldMk cId="578386291" sldId="269"/>
            <ac:picMk id="4" creationId="{D33FA901-841F-A1AE-475F-0590F23D81F3}"/>
          </ac:picMkLst>
        </pc:picChg>
        <pc:picChg chg="del">
          <ac:chgData name="Altieri Bethany" userId="7897d22f-88b3-4009-a7c5-1c88697f8b8a" providerId="ADAL" clId="{E3C7A2E2-ABB7-4731-AB1C-AD959883FDED}" dt="2025-07-29T12:51:24.423" v="262" actId="478"/>
          <ac:picMkLst>
            <pc:docMk/>
            <pc:sldMk cId="578386291" sldId="269"/>
            <ac:picMk id="5" creationId="{A8298CFF-0612-6A69-CB16-6ED75D260F8F}"/>
          </ac:picMkLst>
        </pc:picChg>
        <pc:cxnChg chg="del">
          <ac:chgData name="Altieri Bethany" userId="7897d22f-88b3-4009-a7c5-1c88697f8b8a" providerId="ADAL" clId="{E3C7A2E2-ABB7-4731-AB1C-AD959883FDED}" dt="2025-07-29T12:51:48.148" v="265" actId="26606"/>
          <ac:cxnSpMkLst>
            <pc:docMk/>
            <pc:sldMk cId="578386291" sldId="269"/>
            <ac:cxnSpMk id="27" creationId="{5EACA08E-D537-41C6-96A5-5900E05D3217}"/>
          </ac:cxnSpMkLst>
        </pc:cxnChg>
      </pc:sldChg>
      <pc:sldChg chg="addSp delSp modSp del mod">
        <pc:chgData name="Altieri Bethany" userId="7897d22f-88b3-4009-a7c5-1c88697f8b8a" providerId="ADAL" clId="{E3C7A2E2-ABB7-4731-AB1C-AD959883FDED}" dt="2025-07-29T13:39:45.354" v="436" actId="2696"/>
        <pc:sldMkLst>
          <pc:docMk/>
          <pc:sldMk cId="382662810" sldId="270"/>
        </pc:sldMkLst>
        <pc:spChg chg="del">
          <ac:chgData name="Altieri Bethany" userId="7897d22f-88b3-4009-a7c5-1c88697f8b8a" providerId="ADAL" clId="{E3C7A2E2-ABB7-4731-AB1C-AD959883FDED}" dt="2025-07-29T13:38:40.034" v="420" actId="21"/>
          <ac:spMkLst>
            <pc:docMk/>
            <pc:sldMk cId="382662810" sldId="270"/>
            <ac:spMk id="2" creationId="{CA153FBE-E031-6B68-9318-B1D96194E4E8}"/>
          </ac:spMkLst>
        </pc:spChg>
        <pc:spChg chg="del mod">
          <ac:chgData name="Altieri Bethany" userId="7897d22f-88b3-4009-a7c5-1c88697f8b8a" providerId="ADAL" clId="{E3C7A2E2-ABB7-4731-AB1C-AD959883FDED}" dt="2025-07-29T13:38:53.652" v="422" actId="21"/>
          <ac:spMkLst>
            <pc:docMk/>
            <pc:sldMk cId="382662810" sldId="270"/>
            <ac:spMk id="4" creationId="{25EEAABC-AF5C-B5C6-8E69-DC7EFA05469F}"/>
          </ac:spMkLst>
        </pc:spChg>
        <pc:picChg chg="del">
          <ac:chgData name="Altieri Bethany" userId="7897d22f-88b3-4009-a7c5-1c88697f8b8a" providerId="ADAL" clId="{E3C7A2E2-ABB7-4731-AB1C-AD959883FDED}" dt="2025-07-29T13:37:34.446" v="408" actId="478"/>
          <ac:picMkLst>
            <pc:docMk/>
            <pc:sldMk cId="382662810" sldId="270"/>
            <ac:picMk id="3" creationId="{3DB86B0D-005A-8F8F-AFA7-E5AEFC32406B}"/>
          </ac:picMkLst>
        </pc:picChg>
        <pc:picChg chg="del">
          <ac:chgData name="Altieri Bethany" userId="7897d22f-88b3-4009-a7c5-1c88697f8b8a" providerId="ADAL" clId="{E3C7A2E2-ABB7-4731-AB1C-AD959883FDED}" dt="2025-07-29T13:37:41.222" v="411" actId="478"/>
          <ac:picMkLst>
            <pc:docMk/>
            <pc:sldMk cId="382662810" sldId="270"/>
            <ac:picMk id="5" creationId="{592450DF-2A6F-84E8-BE13-530E23BF84FA}"/>
          </ac:picMkLst>
        </pc:picChg>
        <pc:picChg chg="add del mod ord">
          <ac:chgData name="Altieri Bethany" userId="7897d22f-88b3-4009-a7c5-1c88697f8b8a" providerId="ADAL" clId="{E3C7A2E2-ABB7-4731-AB1C-AD959883FDED}" dt="2025-07-29T13:38:29.884" v="418" actId="21"/>
          <ac:picMkLst>
            <pc:docMk/>
            <pc:sldMk cId="382662810" sldId="270"/>
            <ac:picMk id="7" creationId="{343E0343-9433-4442-52E4-937D6B5E0544}"/>
          </ac:picMkLst>
        </pc:picChg>
      </pc:sldChg>
      <pc:sldChg chg="addSp delSp modSp mod">
        <pc:chgData name="Altieri Bethany" userId="7897d22f-88b3-4009-a7c5-1c88697f8b8a" providerId="ADAL" clId="{E3C7A2E2-ABB7-4731-AB1C-AD959883FDED}" dt="2025-07-29T12:52:45.504" v="267" actId="26606"/>
        <pc:sldMkLst>
          <pc:docMk/>
          <pc:sldMk cId="1108644783" sldId="271"/>
        </pc:sldMkLst>
        <pc:spChg chg="mod">
          <ac:chgData name="Altieri Bethany" userId="7897d22f-88b3-4009-a7c5-1c88697f8b8a" providerId="ADAL" clId="{E3C7A2E2-ABB7-4731-AB1C-AD959883FDED}" dt="2025-07-29T12:52:45.504" v="267" actId="26606"/>
          <ac:spMkLst>
            <pc:docMk/>
            <pc:sldMk cId="1108644783" sldId="271"/>
            <ac:spMk id="8" creationId="{E9230B64-7E21-A165-6940-A63A6995CD00}"/>
          </ac:spMkLst>
        </pc:spChg>
        <pc:spChg chg="add del">
          <ac:chgData name="Altieri Bethany" userId="7897d22f-88b3-4009-a7c5-1c88697f8b8a" providerId="ADAL" clId="{E3C7A2E2-ABB7-4731-AB1C-AD959883FDED}" dt="2025-07-29T12:52:45.504" v="267" actId="26606"/>
          <ac:spMkLst>
            <pc:docMk/>
            <pc:sldMk cId="1108644783" sldId="271"/>
            <ac:spMk id="23" creationId="{73C994B4-9721-4148-9EEC-6793CECDE8DD}"/>
          </ac:spMkLst>
        </pc:spChg>
        <pc:spChg chg="add del">
          <ac:chgData name="Altieri Bethany" userId="7897d22f-88b3-4009-a7c5-1c88697f8b8a" providerId="ADAL" clId="{E3C7A2E2-ABB7-4731-AB1C-AD959883FDED}" dt="2025-07-29T12:52:45.504" v="267" actId="26606"/>
          <ac:spMkLst>
            <pc:docMk/>
            <pc:sldMk cId="1108644783" sldId="271"/>
            <ac:spMk id="25" creationId="{F9D95E49-763A-4886-B038-82F734740554}"/>
          </ac:spMkLst>
        </pc:spChg>
        <pc:spChg chg="add del">
          <ac:chgData name="Altieri Bethany" userId="7897d22f-88b3-4009-a7c5-1c88697f8b8a" providerId="ADAL" clId="{E3C7A2E2-ABB7-4731-AB1C-AD959883FDED}" dt="2025-07-29T12:52:45.504" v="267" actId="26606"/>
          <ac:spMkLst>
            <pc:docMk/>
            <pc:sldMk cId="1108644783" sldId="271"/>
            <ac:spMk id="27" creationId="{E43DC68B-54DD-4053-BE4D-615259684357}"/>
          </ac:spMkLst>
        </pc:spChg>
        <pc:spChg chg="add del">
          <ac:chgData name="Altieri Bethany" userId="7897d22f-88b3-4009-a7c5-1c88697f8b8a" providerId="ADAL" clId="{E3C7A2E2-ABB7-4731-AB1C-AD959883FDED}" dt="2025-07-29T12:52:45.504" v="267" actId="26606"/>
          <ac:spMkLst>
            <pc:docMk/>
            <pc:sldMk cId="1108644783" sldId="271"/>
            <ac:spMk id="29" creationId="{36F31C88-3DEF-4EA8-AE3A-49441413FC54}"/>
          </ac:spMkLst>
        </pc:spChg>
        <pc:spChg chg="add del">
          <ac:chgData name="Altieri Bethany" userId="7897d22f-88b3-4009-a7c5-1c88697f8b8a" providerId="ADAL" clId="{E3C7A2E2-ABB7-4731-AB1C-AD959883FDED}" dt="2025-07-29T12:52:45.504" v="267" actId="26606"/>
          <ac:spMkLst>
            <pc:docMk/>
            <pc:sldMk cId="1108644783" sldId="271"/>
            <ac:spMk id="38" creationId="{2C61293E-6EBE-43EF-A52C-9BEBFD7679D4}"/>
          </ac:spMkLst>
        </pc:spChg>
        <pc:spChg chg="add del">
          <ac:chgData name="Altieri Bethany" userId="7897d22f-88b3-4009-a7c5-1c88697f8b8a" providerId="ADAL" clId="{E3C7A2E2-ABB7-4731-AB1C-AD959883FDED}" dt="2025-07-29T12:52:45.504" v="267" actId="26606"/>
          <ac:spMkLst>
            <pc:docMk/>
            <pc:sldMk cId="1108644783" sldId="271"/>
            <ac:spMk id="40" creationId="{21540236-BFD5-4A9D-8840-4703E7F76825}"/>
          </ac:spMkLst>
        </pc:spChg>
        <pc:picChg chg="mod">
          <ac:chgData name="Altieri Bethany" userId="7897d22f-88b3-4009-a7c5-1c88697f8b8a" providerId="ADAL" clId="{E3C7A2E2-ABB7-4731-AB1C-AD959883FDED}" dt="2025-07-29T12:52:45.504" v="267" actId="26606"/>
          <ac:picMkLst>
            <pc:docMk/>
            <pc:sldMk cId="1108644783" sldId="271"/>
            <ac:picMk id="9" creationId="{7DDB6ED5-7044-3100-AACE-CD8E1C0C8900}"/>
          </ac:picMkLst>
        </pc:picChg>
        <pc:cxnChg chg="add del">
          <ac:chgData name="Altieri Bethany" userId="7897d22f-88b3-4009-a7c5-1c88697f8b8a" providerId="ADAL" clId="{E3C7A2E2-ABB7-4731-AB1C-AD959883FDED}" dt="2025-07-29T12:52:45.504" v="267" actId="26606"/>
          <ac:cxnSpMkLst>
            <pc:docMk/>
            <pc:sldMk cId="1108644783" sldId="271"/>
            <ac:cxnSpMk id="31" creationId="{F085D7B9-E066-4923-8CB7-294BF306296A}"/>
          </ac:cxnSpMkLst>
        </pc:cxnChg>
        <pc:cxnChg chg="add del">
          <ac:chgData name="Altieri Bethany" userId="7897d22f-88b3-4009-a7c5-1c88697f8b8a" providerId="ADAL" clId="{E3C7A2E2-ABB7-4731-AB1C-AD959883FDED}" dt="2025-07-29T12:52:45.504" v="267" actId="26606"/>
          <ac:cxnSpMkLst>
            <pc:docMk/>
            <pc:sldMk cId="1108644783" sldId="271"/>
            <ac:cxnSpMk id="33" creationId="{5EACA08E-D537-41C6-96A5-5900E05D3217}"/>
          </ac:cxnSpMkLst>
        </pc:cxnChg>
      </pc:sldChg>
      <pc:sldChg chg="modSp mod">
        <pc:chgData name="Altieri Bethany" userId="7897d22f-88b3-4009-a7c5-1c88697f8b8a" providerId="ADAL" clId="{E3C7A2E2-ABB7-4731-AB1C-AD959883FDED}" dt="2025-07-29T12:53:46.462" v="283" actId="27636"/>
        <pc:sldMkLst>
          <pc:docMk/>
          <pc:sldMk cId="159140777" sldId="272"/>
        </pc:sldMkLst>
        <pc:spChg chg="mod">
          <ac:chgData name="Altieri Bethany" userId="7897d22f-88b3-4009-a7c5-1c88697f8b8a" providerId="ADAL" clId="{E3C7A2E2-ABB7-4731-AB1C-AD959883FDED}" dt="2025-07-29T12:53:46.462" v="283" actId="27636"/>
          <ac:spMkLst>
            <pc:docMk/>
            <pc:sldMk cId="159140777" sldId="272"/>
            <ac:spMk id="2" creationId="{AE884FCE-3095-3F22-0430-4ECA9CD616FC}"/>
          </ac:spMkLst>
        </pc:spChg>
      </pc:sldChg>
      <pc:sldChg chg="modSp mod">
        <pc:chgData name="Altieri Bethany" userId="7897d22f-88b3-4009-a7c5-1c88697f8b8a" providerId="ADAL" clId="{E3C7A2E2-ABB7-4731-AB1C-AD959883FDED}" dt="2025-07-29T12:54:00.701" v="289" actId="20577"/>
        <pc:sldMkLst>
          <pc:docMk/>
          <pc:sldMk cId="378450722" sldId="273"/>
        </pc:sldMkLst>
        <pc:spChg chg="mod">
          <ac:chgData name="Altieri Bethany" userId="7897d22f-88b3-4009-a7c5-1c88697f8b8a" providerId="ADAL" clId="{E3C7A2E2-ABB7-4731-AB1C-AD959883FDED}" dt="2025-07-29T12:54:00.701" v="289" actId="20577"/>
          <ac:spMkLst>
            <pc:docMk/>
            <pc:sldMk cId="378450722" sldId="273"/>
            <ac:spMk id="2" creationId="{AE884FCE-3095-3F22-0430-4ECA9CD616FC}"/>
          </ac:spMkLst>
        </pc:spChg>
      </pc:sldChg>
      <pc:sldChg chg="add del">
        <pc:chgData name="Altieri Bethany" userId="7897d22f-88b3-4009-a7c5-1c88697f8b8a" providerId="ADAL" clId="{E3C7A2E2-ABB7-4731-AB1C-AD959883FDED}" dt="2025-07-29T12:35:34.848" v="5" actId="2696"/>
        <pc:sldMkLst>
          <pc:docMk/>
          <pc:sldMk cId="2400022384" sldId="274"/>
        </pc:sldMkLst>
      </pc:sldChg>
      <pc:sldChg chg="modSp add mod ord">
        <pc:chgData name="Altieri Bethany" userId="7897d22f-88b3-4009-a7c5-1c88697f8b8a" providerId="ADAL" clId="{E3C7A2E2-ABB7-4731-AB1C-AD959883FDED}" dt="2025-07-29T12:53:30.643" v="277"/>
        <pc:sldMkLst>
          <pc:docMk/>
          <pc:sldMk cId="4214429842" sldId="274"/>
        </pc:sldMkLst>
        <pc:spChg chg="mod">
          <ac:chgData name="Altieri Bethany" userId="7897d22f-88b3-4009-a7c5-1c88697f8b8a" providerId="ADAL" clId="{E3C7A2E2-ABB7-4731-AB1C-AD959883FDED}" dt="2025-07-29T12:38:36.866" v="197" actId="20577"/>
          <ac:spMkLst>
            <pc:docMk/>
            <pc:sldMk cId="4214429842" sldId="274"/>
            <ac:spMk id="2" creationId="{AF15FA5E-C52B-7F4A-76B9-59CEA3C2259C}"/>
          </ac:spMkLst>
        </pc:spChg>
        <pc:spChg chg="mod">
          <ac:chgData name="Altieri Bethany" userId="7897d22f-88b3-4009-a7c5-1c88697f8b8a" providerId="ADAL" clId="{E3C7A2E2-ABB7-4731-AB1C-AD959883FDED}" dt="2025-07-29T12:39:34.127" v="203" actId="2711"/>
          <ac:spMkLst>
            <pc:docMk/>
            <pc:sldMk cId="4214429842" sldId="274"/>
            <ac:spMk id="3" creationId="{2E1564AA-34B1-FDC9-A068-E499D6886457}"/>
          </ac:spMkLst>
        </pc:spChg>
      </pc:sldChg>
      <pc:sldChg chg="new del">
        <pc:chgData name="Altieri Bethany" userId="7897d22f-88b3-4009-a7c5-1c88697f8b8a" providerId="ADAL" clId="{E3C7A2E2-ABB7-4731-AB1C-AD959883FDED}" dt="2025-07-29T12:44:25.038" v="220" actId="2696"/>
        <pc:sldMkLst>
          <pc:docMk/>
          <pc:sldMk cId="43152349" sldId="275"/>
        </pc:sldMkLst>
      </pc:sldChg>
      <pc:sldChg chg="addSp delSp modSp new del mod setBg modClrScheme chgLayout">
        <pc:chgData name="Altieri Bethany" userId="7897d22f-88b3-4009-a7c5-1c88697f8b8a" providerId="ADAL" clId="{E3C7A2E2-ABB7-4731-AB1C-AD959883FDED}" dt="2025-07-29T13:21:37.942" v="407" actId="47"/>
        <pc:sldMkLst>
          <pc:docMk/>
          <pc:sldMk cId="3386472819" sldId="275"/>
        </pc:sldMkLst>
        <pc:spChg chg="del mod ord">
          <ac:chgData name="Altieri Bethany" userId="7897d22f-88b3-4009-a7c5-1c88697f8b8a" providerId="ADAL" clId="{E3C7A2E2-ABB7-4731-AB1C-AD959883FDED}" dt="2025-07-29T13:16:19.377" v="293" actId="700"/>
          <ac:spMkLst>
            <pc:docMk/>
            <pc:sldMk cId="3386472819" sldId="275"/>
            <ac:spMk id="2" creationId="{74F35B6F-1525-4BD0-4EBB-222FA614B002}"/>
          </ac:spMkLst>
        </pc:spChg>
        <pc:spChg chg="del mod ord">
          <ac:chgData name="Altieri Bethany" userId="7897d22f-88b3-4009-a7c5-1c88697f8b8a" providerId="ADAL" clId="{E3C7A2E2-ABB7-4731-AB1C-AD959883FDED}" dt="2025-07-29T13:16:19.377" v="293" actId="700"/>
          <ac:spMkLst>
            <pc:docMk/>
            <pc:sldMk cId="3386472819" sldId="275"/>
            <ac:spMk id="3" creationId="{1BB3F7F2-3A35-CEA2-CCDE-8B1A26F4F519}"/>
          </ac:spMkLst>
        </pc:spChg>
        <pc:spChg chg="add mod ord">
          <ac:chgData name="Altieri Bethany" userId="7897d22f-88b3-4009-a7c5-1c88697f8b8a" providerId="ADAL" clId="{E3C7A2E2-ABB7-4731-AB1C-AD959883FDED}" dt="2025-07-29T13:20:04.006" v="377" actId="6549"/>
          <ac:spMkLst>
            <pc:docMk/>
            <pc:sldMk cId="3386472819" sldId="275"/>
            <ac:spMk id="4" creationId="{6BB147FA-E72A-767F-D311-A0A28EC280EC}"/>
          </ac:spMkLst>
        </pc:spChg>
        <pc:spChg chg="add mod ord">
          <ac:chgData name="Altieri Bethany" userId="7897d22f-88b3-4009-a7c5-1c88697f8b8a" providerId="ADAL" clId="{E3C7A2E2-ABB7-4731-AB1C-AD959883FDED}" dt="2025-07-29T13:20:41.163" v="406" actId="20577"/>
          <ac:spMkLst>
            <pc:docMk/>
            <pc:sldMk cId="3386472819" sldId="275"/>
            <ac:spMk id="5" creationId="{5FD5E7CF-7DD6-1D5D-1B3E-F491BFED3F1A}"/>
          </ac:spMkLst>
        </pc:spChg>
        <pc:spChg chg="add del mod ord">
          <ac:chgData name="Altieri Bethany" userId="7897d22f-88b3-4009-a7c5-1c88697f8b8a" providerId="ADAL" clId="{E3C7A2E2-ABB7-4731-AB1C-AD959883FDED}" dt="2025-07-29T13:16:28.327" v="294"/>
          <ac:spMkLst>
            <pc:docMk/>
            <pc:sldMk cId="3386472819" sldId="275"/>
            <ac:spMk id="6" creationId="{91F2C2D4-3B58-3AC2-058F-91AF53F3BCFE}"/>
          </ac:spMkLst>
        </pc:spChg>
        <pc:spChg chg="add del mod">
          <ac:chgData name="Altieri Bethany" userId="7897d22f-88b3-4009-a7c5-1c88697f8b8a" providerId="ADAL" clId="{E3C7A2E2-ABB7-4731-AB1C-AD959883FDED}" dt="2025-07-29T13:16:36.200" v="296"/>
          <ac:spMkLst>
            <pc:docMk/>
            <pc:sldMk cId="3386472819" sldId="275"/>
            <ac:spMk id="9" creationId="{8890C1D8-2245-A285-DEE8-ED0B8073D63F}"/>
          </ac:spMkLst>
        </pc:spChg>
        <pc:spChg chg="add del mod">
          <ac:chgData name="Altieri Bethany" userId="7897d22f-88b3-4009-a7c5-1c88697f8b8a" providerId="ADAL" clId="{E3C7A2E2-ABB7-4731-AB1C-AD959883FDED}" dt="2025-07-29T13:16:59.075" v="300" actId="22"/>
          <ac:spMkLst>
            <pc:docMk/>
            <pc:sldMk cId="3386472819" sldId="275"/>
            <ac:spMk id="10" creationId="{60C8BAA8-3ABE-4AAD-B51A-7E141CC472D0}"/>
          </ac:spMkLst>
        </pc:spChg>
        <pc:spChg chg="add del">
          <ac:chgData name="Altieri Bethany" userId="7897d22f-88b3-4009-a7c5-1c88697f8b8a" providerId="ADAL" clId="{E3C7A2E2-ABB7-4731-AB1C-AD959883FDED}" dt="2025-07-29T13:18:56.438" v="359" actId="26606"/>
          <ac:spMkLst>
            <pc:docMk/>
            <pc:sldMk cId="3386472819" sldId="275"/>
            <ac:spMk id="17" creationId="{F13C74B1-5B17-4795-BED0-7140497B445A}"/>
          </ac:spMkLst>
        </pc:spChg>
        <pc:spChg chg="add del">
          <ac:chgData name="Altieri Bethany" userId="7897d22f-88b3-4009-a7c5-1c88697f8b8a" providerId="ADAL" clId="{E3C7A2E2-ABB7-4731-AB1C-AD959883FDED}" dt="2025-07-29T13:18:56.438" v="359" actId="26606"/>
          <ac:spMkLst>
            <pc:docMk/>
            <pc:sldMk cId="3386472819" sldId="275"/>
            <ac:spMk id="19" creationId="{D4974D33-8DC5-464E-8C6D-BE58F0669C17}"/>
          </ac:spMkLst>
        </pc:spChg>
        <pc:picChg chg="add del mod">
          <ac:chgData name="Altieri Bethany" userId="7897d22f-88b3-4009-a7c5-1c88697f8b8a" providerId="ADAL" clId="{E3C7A2E2-ABB7-4731-AB1C-AD959883FDED}" dt="2025-07-29T13:16:30.257" v="295" actId="478"/>
          <ac:picMkLst>
            <pc:docMk/>
            <pc:sldMk cId="3386472819" sldId="275"/>
            <ac:picMk id="7" creationId="{615F29D8-16FB-9EB8-9704-6F55DE269697}"/>
          </ac:picMkLst>
        </pc:picChg>
        <pc:picChg chg="add mod ord">
          <ac:chgData name="Altieri Bethany" userId="7897d22f-88b3-4009-a7c5-1c88697f8b8a" providerId="ADAL" clId="{E3C7A2E2-ABB7-4731-AB1C-AD959883FDED}" dt="2025-07-29T13:18:56.438" v="359" actId="26606"/>
          <ac:picMkLst>
            <pc:docMk/>
            <pc:sldMk cId="3386472819" sldId="275"/>
            <ac:picMk id="12" creationId="{20AB8085-7FFF-67A4-8443-EC40864639CE}"/>
          </ac:picMkLst>
        </pc:picChg>
        <pc:picChg chg="add del mod">
          <ac:chgData name="Altieri Bethany" userId="7897d22f-88b3-4009-a7c5-1c88697f8b8a" providerId="ADAL" clId="{E3C7A2E2-ABB7-4731-AB1C-AD959883FDED}" dt="2025-07-29T13:16:37.945" v="297" actId="478"/>
          <ac:picMkLst>
            <pc:docMk/>
            <pc:sldMk cId="3386472819" sldId="275"/>
            <ac:picMk id="1026" creationId="{5F25685D-3DB9-E358-4D9E-880469723E86}"/>
          </ac:picMkLst>
        </pc:picChg>
      </pc:sldChg>
      <pc:sldChg chg="addSp modSp new mod">
        <pc:chgData name="Altieri Bethany" userId="7897d22f-88b3-4009-a7c5-1c88697f8b8a" providerId="ADAL" clId="{E3C7A2E2-ABB7-4731-AB1C-AD959883FDED}" dt="2025-07-29T13:39:55.165" v="437" actId="13926"/>
        <pc:sldMkLst>
          <pc:docMk/>
          <pc:sldMk cId="3699936008" sldId="275"/>
        </pc:sldMkLst>
        <pc:spChg chg="add mod">
          <ac:chgData name="Altieri Bethany" userId="7897d22f-88b3-4009-a7c5-1c88697f8b8a" providerId="ADAL" clId="{E3C7A2E2-ABB7-4731-AB1C-AD959883FDED}" dt="2025-07-29T13:39:55.165" v="437" actId="13926"/>
          <ac:spMkLst>
            <pc:docMk/>
            <pc:sldMk cId="3699936008" sldId="275"/>
            <ac:spMk id="3" creationId="{90AF534B-2D5E-8F90-2A82-6A45456146A0}"/>
          </ac:spMkLst>
        </pc:spChg>
        <pc:spChg chg="add mod">
          <ac:chgData name="Altieri Bethany" userId="7897d22f-88b3-4009-a7c5-1c88697f8b8a" providerId="ADAL" clId="{E3C7A2E2-ABB7-4731-AB1C-AD959883FDED}" dt="2025-07-29T13:39:19.925" v="427" actId="1076"/>
          <ac:spMkLst>
            <pc:docMk/>
            <pc:sldMk cId="3699936008" sldId="275"/>
            <ac:spMk id="4" creationId="{25EEAABC-AF5C-B5C6-8E69-DC7EFA05469F}"/>
          </ac:spMkLst>
        </pc:spChg>
        <pc:picChg chg="add mod">
          <ac:chgData name="Altieri Bethany" userId="7897d22f-88b3-4009-a7c5-1c88697f8b8a" providerId="ADAL" clId="{E3C7A2E2-ABB7-4731-AB1C-AD959883FDED}" dt="2025-07-29T13:39:16.941" v="426" actId="1076"/>
          <ac:picMkLst>
            <pc:docMk/>
            <pc:sldMk cId="3699936008" sldId="275"/>
            <ac:picMk id="2" creationId="{B80E427B-78B7-0D8F-5FE0-231CEE931B27}"/>
          </ac:picMkLst>
        </pc:picChg>
      </pc:sldChg>
    </pc:docChg>
  </pc:docChgLst>
  <pc:docChgLst>
    <pc:chgData name="Beach, Christine" userId="S::christine.beach@guthrie.org::cfb86544-499d-4701-b3f4-4b1cb5b53f0d" providerId="AD" clId="Web-{EC0B2204-D380-0CEB-6FAD-D6861D778DD5}"/>
    <pc:docChg chg="modSld">
      <pc:chgData name="Beach, Christine" userId="S::christine.beach@guthrie.org::cfb86544-499d-4701-b3f4-4b1cb5b53f0d" providerId="AD" clId="Web-{EC0B2204-D380-0CEB-6FAD-D6861D778DD5}" dt="2023-03-17T15:47:20.830" v="59" actId="14100"/>
      <pc:docMkLst>
        <pc:docMk/>
      </pc:docMkLst>
      <pc:sldChg chg="modSp">
        <pc:chgData name="Beach, Christine" userId="S::christine.beach@guthrie.org::cfb86544-499d-4701-b3f4-4b1cb5b53f0d" providerId="AD" clId="Web-{EC0B2204-D380-0CEB-6FAD-D6861D778DD5}" dt="2023-03-17T15:47:20.830" v="59" actId="14100"/>
        <pc:sldMkLst>
          <pc:docMk/>
          <pc:sldMk cId="1412359698" sldId="264"/>
        </pc:sldMkLst>
      </pc:sldChg>
    </pc:docChg>
  </pc:docChgLst>
  <pc:docChgLst>
    <pc:chgData name="Christine Beach" userId="cfb86544-499d-4701-b3f4-4b1cb5b53f0d" providerId="ADAL" clId="{755F516F-AD04-4CD7-8C45-424CB9DF61E8}"/>
    <pc:docChg chg="undo custSel modSld sldOrd">
      <pc:chgData name="Christine Beach" userId="cfb86544-499d-4701-b3f4-4b1cb5b53f0d" providerId="ADAL" clId="{755F516F-AD04-4CD7-8C45-424CB9DF61E8}" dt="2023-03-17T16:31:30.311" v="397" actId="404"/>
      <pc:docMkLst>
        <pc:docMk/>
      </pc:docMkLst>
      <pc:sldChg chg="modSp mod">
        <pc:chgData name="Christine Beach" userId="cfb86544-499d-4701-b3f4-4b1cb5b53f0d" providerId="ADAL" clId="{755F516F-AD04-4CD7-8C45-424CB9DF61E8}" dt="2023-03-17T16:26:43.028" v="388" actId="14100"/>
        <pc:sldMkLst>
          <pc:docMk/>
          <pc:sldMk cId="2705724650" sldId="257"/>
        </pc:sldMkLst>
      </pc:sldChg>
      <pc:sldChg chg="modSp mod">
        <pc:chgData name="Christine Beach" userId="cfb86544-499d-4701-b3f4-4b1cb5b53f0d" providerId="ADAL" clId="{755F516F-AD04-4CD7-8C45-424CB9DF61E8}" dt="2023-03-17T16:09:41.017" v="261" actId="5793"/>
        <pc:sldMkLst>
          <pc:docMk/>
          <pc:sldMk cId="3267162747" sldId="258"/>
        </pc:sldMkLst>
      </pc:sldChg>
      <pc:sldChg chg="modSp mod ord">
        <pc:chgData name="Christine Beach" userId="cfb86544-499d-4701-b3f4-4b1cb5b53f0d" providerId="ADAL" clId="{755F516F-AD04-4CD7-8C45-424CB9DF61E8}" dt="2023-03-17T16:30:36.332" v="393"/>
        <pc:sldMkLst>
          <pc:docMk/>
          <pc:sldMk cId="1625797299" sldId="259"/>
        </pc:sldMkLst>
      </pc:sldChg>
      <pc:sldChg chg="modSp mod">
        <pc:chgData name="Christine Beach" userId="cfb86544-499d-4701-b3f4-4b1cb5b53f0d" providerId="ADAL" clId="{755F516F-AD04-4CD7-8C45-424CB9DF61E8}" dt="2023-03-17T15:59:56.770" v="158" actId="1076"/>
        <pc:sldMkLst>
          <pc:docMk/>
          <pc:sldMk cId="2632072378" sldId="260"/>
        </pc:sldMkLst>
      </pc:sldChg>
      <pc:sldChg chg="modSp mod">
        <pc:chgData name="Christine Beach" userId="cfb86544-499d-4701-b3f4-4b1cb5b53f0d" providerId="ADAL" clId="{755F516F-AD04-4CD7-8C45-424CB9DF61E8}" dt="2023-03-17T16:31:30.311" v="397" actId="404"/>
        <pc:sldMkLst>
          <pc:docMk/>
          <pc:sldMk cId="2309409050" sldId="261"/>
        </pc:sldMkLst>
      </pc:sldChg>
      <pc:sldChg chg="modSp mod">
        <pc:chgData name="Christine Beach" userId="cfb86544-499d-4701-b3f4-4b1cb5b53f0d" providerId="ADAL" clId="{755F516F-AD04-4CD7-8C45-424CB9DF61E8}" dt="2023-03-17T16:06:19.985" v="229" actId="403"/>
        <pc:sldMkLst>
          <pc:docMk/>
          <pc:sldMk cId="3312493682" sldId="262"/>
        </pc:sldMkLst>
      </pc:sldChg>
      <pc:sldChg chg="modSp mod">
        <pc:chgData name="Christine Beach" userId="cfb86544-499d-4701-b3f4-4b1cb5b53f0d" providerId="ADAL" clId="{755F516F-AD04-4CD7-8C45-424CB9DF61E8}" dt="2023-03-17T16:27:10.839" v="391" actId="166"/>
        <pc:sldMkLst>
          <pc:docMk/>
          <pc:sldMk cId="3392090841" sldId="263"/>
        </pc:sldMkLst>
      </pc:sldChg>
      <pc:sldChg chg="modSp mod">
        <pc:chgData name="Christine Beach" userId="cfb86544-499d-4701-b3f4-4b1cb5b53f0d" providerId="ADAL" clId="{755F516F-AD04-4CD7-8C45-424CB9DF61E8}" dt="2023-03-17T15:47:44.072" v="0" actId="313"/>
        <pc:sldMkLst>
          <pc:docMk/>
          <pc:sldMk cId="1412359698" sldId="264"/>
        </pc:sldMkLst>
      </pc:sldChg>
      <pc:sldChg chg="addSp modSp mod">
        <pc:chgData name="Christine Beach" userId="cfb86544-499d-4701-b3f4-4b1cb5b53f0d" providerId="ADAL" clId="{755F516F-AD04-4CD7-8C45-424CB9DF61E8}" dt="2023-03-17T15:57:14.926" v="107" actId="27636"/>
        <pc:sldMkLst>
          <pc:docMk/>
          <pc:sldMk cId="3530263352" sldId="265"/>
        </pc:sldMkLst>
      </pc:sldChg>
      <pc:sldChg chg="modSp mod">
        <pc:chgData name="Christine Beach" userId="cfb86544-499d-4701-b3f4-4b1cb5b53f0d" providerId="ADAL" clId="{755F516F-AD04-4CD7-8C45-424CB9DF61E8}" dt="2023-03-17T15:57:31.803" v="109" actId="403"/>
        <pc:sldMkLst>
          <pc:docMk/>
          <pc:sldMk cId="415444978" sldId="266"/>
        </pc:sldMkLst>
      </pc:sldChg>
      <pc:sldChg chg="modSp mod">
        <pc:chgData name="Christine Beach" userId="cfb86544-499d-4701-b3f4-4b1cb5b53f0d" providerId="ADAL" clId="{755F516F-AD04-4CD7-8C45-424CB9DF61E8}" dt="2023-03-17T16:31:11.194" v="395" actId="27636"/>
        <pc:sldMkLst>
          <pc:docMk/>
          <pc:sldMk cId="1266655132" sldId="267"/>
        </pc:sldMkLst>
      </pc:sldChg>
      <pc:sldChg chg="addSp modSp mod">
        <pc:chgData name="Christine Beach" userId="cfb86544-499d-4701-b3f4-4b1cb5b53f0d" providerId="ADAL" clId="{755F516F-AD04-4CD7-8C45-424CB9DF61E8}" dt="2023-03-17T16:01:48.854" v="176" actId="1076"/>
        <pc:sldMkLst>
          <pc:docMk/>
          <pc:sldMk cId="3237375807" sldId="268"/>
        </pc:sldMkLst>
      </pc:sldChg>
      <pc:sldChg chg="modSp mod">
        <pc:chgData name="Christine Beach" userId="cfb86544-499d-4701-b3f4-4b1cb5b53f0d" providerId="ADAL" clId="{755F516F-AD04-4CD7-8C45-424CB9DF61E8}" dt="2023-03-17T16:02:27.030" v="181" actId="1076"/>
        <pc:sldMkLst>
          <pc:docMk/>
          <pc:sldMk cId="578386291" sldId="269"/>
        </pc:sldMkLst>
      </pc:sldChg>
    </pc:docChg>
  </pc:docChgLst>
  <pc:docChgLst>
    <pc:chgData name="Altieri Bethany" userId="7897d22f-88b3-4009-a7c5-1c88697f8b8a" providerId="ADAL" clId="{3DDA77F5-3878-4526-8124-3907546491A5}"/>
    <pc:docChg chg="undo custSel addSld delSld">
      <pc:chgData name="Altieri Bethany" userId="7897d22f-88b3-4009-a7c5-1c88697f8b8a" providerId="ADAL" clId="{3DDA77F5-3878-4526-8124-3907546491A5}" dt="2024-03-07T15:37:58.967" v="1" actId="47"/>
      <pc:docMkLst>
        <pc:docMk/>
      </pc:docMkLst>
      <pc:sldChg chg="add del">
        <pc:chgData name="Altieri Bethany" userId="7897d22f-88b3-4009-a7c5-1c88697f8b8a" providerId="ADAL" clId="{3DDA77F5-3878-4526-8124-3907546491A5}" dt="2024-03-07T15:37:58.967" v="1" actId="47"/>
        <pc:sldMkLst>
          <pc:docMk/>
          <pc:sldMk cId="1412359698" sldId="264"/>
        </pc:sldMkLst>
      </pc:sldChg>
    </pc:docChg>
  </pc:docChgLst>
  <pc:docChgLst>
    <pc:chgData name="Beach, Christine" userId="S::christine.beach@guthrie.org::cfb86544-499d-4701-b3f4-4b1cb5b53f0d" providerId="AD" clId="Web-{86D9863E-DDE1-4149-BC94-8DAE3E34BC21}"/>
    <pc:docChg chg="modSld">
      <pc:chgData name="Beach, Christine" userId="S::christine.beach@guthrie.org::cfb86544-499d-4701-b3f4-4b1cb5b53f0d" providerId="AD" clId="Web-{86D9863E-DDE1-4149-BC94-8DAE3E34BC21}" dt="2023-04-07T12:32:30.290" v="1" actId="20577"/>
      <pc:docMkLst>
        <pc:docMk/>
      </pc:docMkLst>
      <pc:sldChg chg="modSp">
        <pc:chgData name="Beach, Christine" userId="S::christine.beach@guthrie.org::cfb86544-499d-4701-b3f4-4b1cb5b53f0d" providerId="AD" clId="Web-{86D9863E-DDE1-4149-BC94-8DAE3E34BC21}" dt="2023-04-07T12:32:30.290" v="1" actId="20577"/>
        <pc:sldMkLst>
          <pc:docMk/>
          <pc:sldMk cId="3530263352" sldId="265"/>
        </pc:sldMkLst>
      </pc:sldChg>
    </pc:docChg>
  </pc:docChgLst>
  <pc:docChgLst>
    <pc:chgData name="Beach, Christine" userId="S::christine.beach@guthrie.org::cfb86544-499d-4701-b3f4-4b1cb5b53f0d" providerId="AD" clId="Web-{C0CDCE11-3646-40AC-AC02-7A1527EEC241}"/>
    <pc:docChg chg="modSld">
      <pc:chgData name="Beach, Christine" userId="S::christine.beach@guthrie.org::cfb86544-499d-4701-b3f4-4b1cb5b53f0d" providerId="AD" clId="Web-{C0CDCE11-3646-40AC-AC02-7A1527EEC241}" dt="2023-04-17T12:58:31.936" v="14" actId="1076"/>
      <pc:docMkLst>
        <pc:docMk/>
      </pc:docMkLst>
      <pc:sldChg chg="modSp">
        <pc:chgData name="Beach, Christine" userId="S::christine.beach@guthrie.org::cfb86544-499d-4701-b3f4-4b1cb5b53f0d" providerId="AD" clId="Web-{C0CDCE11-3646-40AC-AC02-7A1527EEC241}" dt="2023-04-17T12:58:31.936" v="14" actId="1076"/>
        <pc:sldMkLst>
          <pc:docMk/>
          <pc:sldMk cId="3610956408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E1B5F-6F3F-88F9-A015-7D73AFA82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1722EC-1689-668B-5F43-988D8CF7C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A3E74-7623-6518-3252-A4A5CBB1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636A-D61C-47C2-B73B-97897B73DC58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007EA-662C-E5B6-DEF0-36DB7954D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6C047-9893-061C-F59E-E085F303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E049-C8EE-4AFB-85F7-B279C9F30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3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FBEC3-E905-B6CE-C659-DE459296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9D52B-77E3-973A-3CC8-761D9BF32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3C880-CEFC-9798-2C33-0C0664070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636A-D61C-47C2-B73B-97897B73DC58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3AEE-C03A-B9F4-8815-7BD9A9A64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F8D59-4AD8-A4BE-6C58-9BCF20F2C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E049-C8EE-4AFB-85F7-B279C9F30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40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3F9FA3-341C-50A0-49B9-420EAF71B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8A232F-5D51-C50D-AF48-8D79C52BA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1E4B5-DE9D-C89C-02D0-2A6294EC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636A-D61C-47C2-B73B-97897B73DC58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E5DAB-FCCA-9E27-4C60-51655225D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303A0-2BA0-0BE8-4D45-F368DF95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E049-C8EE-4AFB-85F7-B279C9F30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7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336D-A959-2791-FAB8-A63EB0C4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2B777-439C-8A69-4875-AAC357F9F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BD824-15B9-C84C-4D40-9E0CA7531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636A-D61C-47C2-B73B-97897B73DC58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4859D-0F06-5CF0-7B6D-3A065AFFD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7A846-0318-C76A-39E2-DEAF5049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E049-C8EE-4AFB-85F7-B279C9F30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8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10E4-F512-C043-1636-FCD8432D7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BAC89-1AC0-F137-C563-6B8BDD638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58061-44A5-153E-4E15-A3D4DCD0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636A-D61C-47C2-B73B-97897B73DC58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40961-EE47-34A6-F2D7-955BDD68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23AF6-C4C0-7244-E19F-FD930BCA8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E049-C8EE-4AFB-85F7-B279C9F30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50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9AF72-B5D5-C68E-E888-B4776386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6BDF2-DF74-A59F-BB30-21CD8CF05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94B30-F51B-CD6D-164E-B4CF4285E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87815-3C3A-088F-CBB9-C9B854E0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636A-D61C-47C2-B73B-97897B73DC58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0C37B-53B0-B9CC-30FD-A972208BE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E445C-BE06-A9D4-5762-66C06A5B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E049-C8EE-4AFB-85F7-B279C9F30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4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6EB93-E514-2071-8F79-ED9A322BA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0D6E7-8086-2DAD-DE97-A23CAE59B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2A7C8-3797-8A58-2579-8711528D5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FEB6EB-E3D9-2348-2BD6-B608ACD385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C5BF0-22BE-A552-AFCB-544FD361F9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3AD51A-180B-1742-8A92-638182C1A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636A-D61C-47C2-B73B-97897B73DC58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73B15-7E52-CDDB-2E80-0A903B32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4DEB4-F025-B2A3-2B96-FCA57959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E049-C8EE-4AFB-85F7-B279C9F30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1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24E2-2AB3-4346-61B6-CB9CB768F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9079EF-A97E-2B01-956E-5FE0A591E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636A-D61C-47C2-B73B-97897B73DC58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0144E-4CE9-D48B-9F15-1F1BE02F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54018-0C54-B809-A128-C0AA33B8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E049-C8EE-4AFB-85F7-B279C9F30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5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784B4C-CCFB-A772-7B8E-84E0E2C4D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636A-D61C-47C2-B73B-97897B73DC58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15736-FFDA-8A15-CC94-A42F2F01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1FC9A-2129-334D-F7B1-4FE35022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E049-C8EE-4AFB-85F7-B279C9F30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96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9E8E0-DAB2-D414-B85E-1456B420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FF01-8122-E8FB-0A4E-6F98DCD9E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A5BE9-CE0D-E06E-38C7-EA58F5CC1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0C8C8-255E-A1E0-BA96-44C06D667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636A-D61C-47C2-B73B-97897B73DC58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3CE9F-C76B-7ADA-474F-97CA6F66D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4B910-3F16-9C8B-B280-4F551FC99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E049-C8EE-4AFB-85F7-B279C9F30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92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02003-143F-35CE-F2B9-9DD1888E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FF8CD5-A084-32FC-2937-44006A8D96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29E27-27E8-5DD3-10E6-4F7BF26A1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5B39F-E01A-5D5E-E583-837C644CB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636A-D61C-47C2-B73B-97897B73DC58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752D4-35F3-9154-FFCB-374055480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8A887-3B50-25EF-DADE-F86526A0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E049-C8EE-4AFB-85F7-B279C9F30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6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CB3A95-43F1-88D1-5F05-13691906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03D77-A1B1-A288-BFC0-2BDE608BA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947E9-DBCC-2D3F-1DE0-D4AA6E4972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9636A-D61C-47C2-B73B-97897B73DC58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7AAC8-28D8-6E01-F130-C35668432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93186-F312-23E0-3A50-8C5D71350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FE049-C8EE-4AFB-85F7-B279C9F30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7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sonosim.com/livescan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ategic-operations.com/Surgical-Cut-Suit-p/cs-surg.htm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ategic-operations.com/Open-Surgical-Simulation-System-p/os3.ht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imbionix.com/simulators/gi-mentor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urgicalscience.com/simulators/robotix-mentor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virtamed.com/en/medical-training-simulators/arthros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virtamed.com/en/medical-training-simulators/laparos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caehealthcare.com/ultrasound-simulation/vimedix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3.amazonaws.com/gaumard-downloads/brochures/11190014D-HAL-S3201-2021-brochure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3.amazonaws.com/gaumard-downloads/brochures/11190004E-Pediatric-HAL-S2225-2021-brochure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aumard-downloads.s3.amazonaws.com/brochures/11190042C-NOELLE-S554.100-2021-brochure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aumard-downloads.s3.amazonaws.com/brochures/11190006E-Newborn-TORY-S2210-2021-brochure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imbsandthings.com/global-products/80200-birthing-simulator-prompt-flex-standard-dark-skin-tone/?country=u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mbsandthings.com/us/products/80206/80206-birthing-simulator-prompt-flex-advanced-dark-skin-tone#tab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imbsandthings.com/us/products/80201/80201-postpartum-hemorrhage-module-prompt-flex-dark-skin-tone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limbsandthings.com/us/products/80400/80400-enhanced-caesarean-section-module-ecsm-prompt-flex-dark-skin-tone" TargetMode="External"/><Relationship Id="rId4" Type="http://schemas.openxmlformats.org/officeDocument/2006/relationships/hyperlink" Target="https://limbsandthings.com/us/products/80202/80202-cervical-dilatation-effacement-module-cde-prompt-fle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onosim.com/ultrasound-training/?campaignid=403165971&amp;adgroupid=1286428950033272&amp;keyword=SonoSim&amp;matchtype=e&amp;msclkid=c550a4eec1e51e9e5961c0d387538897&amp;utm_source=bing&amp;utm_medium=cpc&amp;utm_campaign=BING%202020%20Search%20Campaign%20Revamp&amp;utm_term=SonoSim&amp;utm_content=General%20Ultrasound%20Education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E2B0-130A-3B10-428D-33A0A0561B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Castellar" panose="020A0402060406010301" pitchFamily="18" charset="0"/>
              </a:rPr>
              <a:t>Sasi</a:t>
            </a:r>
            <a:r>
              <a:rPr lang="en-US" sz="1600" b="1">
                <a:latin typeface="Castellar" panose="020A0402060406010301" pitchFamily="18" charset="0"/>
              </a:rPr>
              <a:t> </a:t>
            </a:r>
            <a:br>
              <a:rPr lang="en-US" sz="1600" b="1">
                <a:latin typeface="Castellar" panose="020A0402060406010301" pitchFamily="18" charset="0"/>
              </a:rPr>
            </a:br>
            <a:r>
              <a:rPr lang="en-US" sz="1600" b="1">
                <a:latin typeface="Castellar" panose="020A0402060406010301" pitchFamily="18" charset="0"/>
              </a:rPr>
              <a:t>(Simulation &amp; Advanced Skills Institute)</a:t>
            </a:r>
            <a:br>
              <a:rPr lang="en-US" b="1">
                <a:latin typeface="Castellar" panose="020A0402060406010301" pitchFamily="18" charset="0"/>
              </a:rPr>
            </a:br>
            <a:r>
              <a:rPr lang="en-US" b="1">
                <a:latin typeface="Castellar" panose="020A0402060406010301" pitchFamily="18" charset="0"/>
              </a:rPr>
              <a:t>Simulators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C20D6-B64F-C3A6-EB57-92C265067E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Updated 08.30.2023</a:t>
            </a:r>
          </a:p>
          <a:p>
            <a:r>
              <a:rPr lang="en-US"/>
              <a:t>Program Manager</a:t>
            </a:r>
          </a:p>
          <a:p>
            <a:r>
              <a:rPr lang="en-US"/>
              <a:t>570-887-6523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85BB36-FE01-10AD-A6EF-35CA5A80A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90" y="0"/>
            <a:ext cx="3562290" cy="4430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C8D76-652F-D5EE-A0B3-C5F37DE7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579" y="62329"/>
            <a:ext cx="1966916" cy="2928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52C9C8-DC52-67F5-1640-02F3D591A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961" y="2988594"/>
            <a:ext cx="3535039" cy="3869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FA3D93-1A71-288A-033C-F4750C8D9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135" y="4927466"/>
            <a:ext cx="4791871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56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B5618-FD87-608C-A444-BDFB334A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/>
              <a:t>SonoSim LiveScan®</a:t>
            </a:r>
          </a:p>
        </p:txBody>
      </p:sp>
      <p:sp>
        <p:nvSpPr>
          <p:cNvPr id="3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AC4A7-3EFE-01B0-9518-A35E639B3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Instantly transform live volunteers and manikins into ultrasound training cases with real pathologic conditions. </a:t>
            </a:r>
          </a:p>
          <a:p>
            <a:endParaRPr lang="en-US" sz="2200"/>
          </a:p>
          <a:p>
            <a:pPr marL="0" indent="0">
              <a:buNone/>
            </a:pPr>
            <a:r>
              <a:rPr lang="en-US" sz="2200">
                <a:hlinkClick r:id="rId2"/>
              </a:rPr>
              <a:t>SonoSim LiveScan® - Ultrasound Training</a:t>
            </a:r>
            <a:endParaRPr lang="en-US"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FA901-841F-A1AE-475F-0590F23D81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12" r="36422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8386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2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561312-F879-3813-FEC8-5A777DCD4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0552" y="405353"/>
            <a:ext cx="3866176" cy="985493"/>
          </a:xfrm>
        </p:spPr>
        <p:txBody>
          <a:bodyPr anchor="b">
            <a:normAutofit fontScale="90000"/>
          </a:bodyPr>
          <a:lstStyle/>
          <a:p>
            <a:r>
              <a:rPr lang="en-US" sz="3400" b="1"/>
              <a:t>Strategic Operations- </a:t>
            </a:r>
            <a:br>
              <a:rPr lang="en-US" sz="3400" b="1"/>
            </a:br>
            <a:r>
              <a:rPr lang="en-US" sz="3400" b="1"/>
              <a:t>Surgical Cut Suit</a:t>
            </a:r>
          </a:p>
        </p:txBody>
      </p:sp>
      <p:pic>
        <p:nvPicPr>
          <p:cNvPr id="5" name="Picture 4" descr="A picture containing indoor, items, different, arranged&#10;&#10;Description automatically generated">
            <a:extLst>
              <a:ext uri="{FF2B5EF4-FFF2-40B4-BE49-F238E27FC236}">
                <a16:creationId xmlns:a16="http://schemas.microsoft.com/office/drawing/2014/main" id="{43962FD5-2FA7-8B52-E942-10285521A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r="5144"/>
          <a:stretch/>
        </p:blipFill>
        <p:spPr>
          <a:xfrm>
            <a:off x="-22000" y="-7942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F4FA7-D90A-DFF0-842D-7090B47A8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297" y="1508290"/>
            <a:ext cx="4076684" cy="48602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900"/>
              <a:t>Human Worn Partial Task Surgical Simulator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0" i="0">
                <a:effectLst/>
              </a:rPr>
              <a:t>Extremity hemorrhage control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0" i="0">
                <a:effectLst/>
              </a:rPr>
              <a:t>Iliac Arterial Hemorrhage Control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0" i="0">
                <a:effectLst/>
              </a:rPr>
              <a:t>Surgical Cricothyroidotomy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0" i="0">
                <a:effectLst/>
              </a:rPr>
              <a:t>Bilateral anterior and Axillary Chest Needle Thoracentesis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0" i="0">
                <a:effectLst/>
              </a:rPr>
              <a:t>Bilateral Surgical Chest Tube Thoracotomy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0" i="0">
                <a:effectLst/>
              </a:rPr>
              <a:t>Suturing and Stapling of skin in all locations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0" i="0">
                <a:effectLst/>
              </a:rPr>
              <a:t>Foley Catheterization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0" i="0">
                <a:effectLst/>
              </a:rPr>
              <a:t>External Bladder Tap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0" i="0">
                <a:effectLst/>
              </a:rPr>
              <a:t>Thoracotomy and Intra-thoracic Exploratory Surgery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0" i="0">
                <a:effectLst/>
              </a:rPr>
              <a:t>Laparotomy and Intra-abdominal Exploration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0" i="0">
                <a:effectLst/>
              </a:rPr>
              <a:t>Suturing of Gross Organ Structures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0" i="0">
                <a:effectLst/>
              </a:rPr>
              <a:t>Anastomosis and Resection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0" i="0">
                <a:effectLst/>
              </a:rPr>
              <a:t>Peripheral IV Access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700"/>
          </a:p>
          <a:p>
            <a:pPr marL="457200" lvl="1" indent="0">
              <a:buNone/>
            </a:pPr>
            <a:r>
              <a:rPr lang="en-US" sz="1700">
                <a:hlinkClick r:id="rId3"/>
              </a:rPr>
              <a:t>Surgical Cut Suit | Strategic Operations Inc. (strategic-operations.com)</a:t>
            </a:r>
            <a:endParaRPr lang="en-US" sz="1700"/>
          </a:p>
          <a:p>
            <a:pPr lvl="1">
              <a:buFont typeface="Wingdings" panose="05000000000000000000" pitchFamily="2" charset="2"/>
              <a:buChar char="Ø"/>
            </a:pPr>
            <a:endParaRPr lang="en-US" sz="800" b="0" i="0">
              <a:effectLst/>
              <a:latin typeface="Roboto" panose="02000000000000000000" pitchFamily="2" charset="0"/>
            </a:endParaRPr>
          </a:p>
          <a:p>
            <a:endParaRPr lang="en-US" sz="800"/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9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0C591-80C7-0197-C25C-4E55F887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9" y="135756"/>
            <a:ext cx="3962379" cy="1245664"/>
          </a:xfrm>
        </p:spPr>
        <p:txBody>
          <a:bodyPr anchor="b">
            <a:normAutofit/>
          </a:bodyPr>
          <a:lstStyle/>
          <a:p>
            <a:r>
              <a:rPr lang="en-US" sz="2800" b="1"/>
              <a:t>Strategic Operations- </a:t>
            </a:r>
            <a:br>
              <a:rPr lang="en-US" sz="2800" b="1"/>
            </a:br>
            <a:r>
              <a:rPr lang="en-US" sz="2800" b="1"/>
              <a:t>Open Surgical Simulation System</a:t>
            </a:r>
          </a:p>
        </p:txBody>
      </p:sp>
      <p:pic>
        <p:nvPicPr>
          <p:cNvPr id="5" name="Picture 4" descr="A picture containing person, arthropod, people&#10;&#10;Description automatically generated">
            <a:extLst>
              <a:ext uri="{FF2B5EF4-FFF2-40B4-BE49-F238E27FC236}">
                <a16:creationId xmlns:a16="http://schemas.microsoft.com/office/drawing/2014/main" id="{398EF4F9-3A9F-D931-0C92-FA3EEC37A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10616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1DE54-A351-4FD0-3466-34404F81E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2459" y="1381420"/>
            <a:ext cx="3962379" cy="50193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700"/>
              <a:t>Chest Injury Pattern Capabilities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Pneumothorax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Hemothorax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Pericardial tamponade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Right ventricular laceration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Left lung lower lobe bleeding injury</a:t>
            </a:r>
          </a:p>
          <a:p>
            <a:pPr marL="0" indent="0">
              <a:buNone/>
            </a:pPr>
            <a:r>
              <a:rPr lang="en-US" sz="1700"/>
              <a:t>Abdominal Injury Pattern Capabilities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Hemoperitoneum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Grade IV liver injury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Grade IV Splenic injury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Grade IV left renal injury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Zone II expanding hematoma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Left external iliac artery injury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Inferior vena cava injury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Small bowel injury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Colon injury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700"/>
              <a:t>Ureteral injury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700"/>
          </a:p>
          <a:p>
            <a:pPr marL="0" indent="0">
              <a:buNone/>
            </a:pPr>
            <a:r>
              <a:rPr lang="en-US" sz="1700">
                <a:hlinkClick r:id="rId3"/>
              </a:rPr>
              <a:t>Open Surgical Simulation System (OS3) | Strategic Operations Inc. (strategic-operations.com)</a:t>
            </a:r>
            <a:endParaRPr lang="en-US" sz="1700"/>
          </a:p>
          <a:p>
            <a:pPr marL="457200" lvl="1" indent="0">
              <a:buNone/>
            </a:pPr>
            <a:endParaRPr lang="en-US" sz="800"/>
          </a:p>
          <a:p>
            <a:endParaRPr lang="en-US" sz="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62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224E5B-7642-5E6E-DF96-DF41882B2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14E344F-814A-C846-FC16-0495BB09D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5FA5E-C52B-7F4A-76B9-59CEA3C2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8755"/>
            <a:ext cx="6515100" cy="1642970"/>
          </a:xfrm>
        </p:spPr>
        <p:txBody>
          <a:bodyPr anchor="b">
            <a:normAutofit/>
          </a:bodyPr>
          <a:lstStyle/>
          <a:p>
            <a:r>
              <a:rPr lang="en-US" b="1" dirty="0"/>
              <a:t>Surgical Science GI Endoscopy/Bronchoscopy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564AA-34B1-FDC9-A068-E499D6886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33" y="2014008"/>
            <a:ext cx="5853739" cy="4272492"/>
          </a:xfrm>
        </p:spPr>
        <p:txBody>
          <a:bodyPr anchor="t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Exclusive simulator for SAGES FES testing, as required by the ABS for all general surgery residency graduates in North America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Provides an excellent environment for acquiring essential skills, practicing clinical procedures in a safe and realistic manner, and demonstrating one’s proficiency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Comes with extensive curricula from basic diagnostics, through complex anatomies and emergency cases to challenging procedures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Educational environment includes aids such as 3D anatomical map, pain indicator and virtual instructor providing dynamic feedback as to trainee’s performance and patient safety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The most evidence-based simulator for GI endoscopy with over 60 studies including established predictive value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00000"/>
              </a:solidFill>
              <a:effectLst/>
              <a:latin typeface="Inter"/>
            </a:endParaRP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GI Mentor | Simbionix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2DD349-BA0E-F063-9728-C2E8EE8F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BA087B-FDDC-2C2E-5C7A-5DED1F207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2E34A7-6763-1516-B337-803DB96D9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4A8197-ACFB-7E44-0113-86A478C7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F7404-44CE-DC66-FF35-10EFA805B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25" y="818922"/>
            <a:ext cx="65151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29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78186-F0BE-1DDB-1165-71B368CC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8755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b="1" dirty="0"/>
              <a:t>Surgical Science RobotiX Mentor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5B706-1A3D-20CB-6F7C-C2C49700C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33" y="2014008"/>
            <a:ext cx="5853739" cy="4116204"/>
          </a:xfrm>
        </p:spPr>
        <p:txBody>
          <a:bodyPr anchor="t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Highly realistic graphics of human anatomy and simulation of tissue response to instruments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Adheres to the skills, tasks, errors and metrics of a comprehensive robotic surgery training curriculum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Interactive task and procedural guidance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Complication management: simulation of errors and bleedings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Fully integrated online for efficient curriculum management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Setup options suitable for individual and team training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Tutorials: videos of experts performing tasks and procedures on the simulator along with videos of real procedures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Includes performance feedback reports, and customization of curriculum and benchmarks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RobotiX | Surgical Science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81EC2-C936-B2A7-7DDD-A7BC28EF9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725" y="933450"/>
            <a:ext cx="47910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09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2529E0-600B-A541-5C41-199BF5164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41" y="878383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b="1"/>
              <a:t>VirtaMed ArthroS™</a:t>
            </a:r>
          </a:p>
        </p:txBody>
      </p:sp>
      <p:grpSp>
        <p:nvGrpSpPr>
          <p:cNvPr id="21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FE24E-D950-56A9-BA0D-AF52C3019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1" y="1756945"/>
            <a:ext cx="7846324" cy="5331118"/>
          </a:xfrm>
        </p:spPr>
        <p:txBody>
          <a:bodyPr anchor="ctr">
            <a:normAutofit/>
          </a:bodyPr>
          <a:lstStyle/>
          <a:p>
            <a:r>
              <a:rPr lang="en-US" sz="2000" dirty="0"/>
              <a:t>Fundamentals of Arthroscopy Surgery (FAST)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Image centering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Horizon control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Telescoping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Triangulation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Use of different optics</a:t>
            </a:r>
          </a:p>
          <a:p>
            <a:r>
              <a:rPr lang="en-US" sz="2000" dirty="0"/>
              <a:t>VirtaMed ArthroS™ Knee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Basics of knee arthroscopy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Complete diagnostic arthroscopies</a:t>
            </a:r>
          </a:p>
          <a:p>
            <a:r>
              <a:rPr lang="en-US" sz="2000" dirty="0"/>
              <a:t>VirtaMed ArthroS™ Shoulder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Shoulder navigation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15-point shoulder exam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Therapeutic cases</a:t>
            </a:r>
          </a:p>
          <a:p>
            <a:pPr marL="0" indent="0">
              <a:buNone/>
            </a:pPr>
            <a:r>
              <a:rPr lang="en-US" sz="1600" dirty="0">
                <a:hlinkClick r:id="rId2"/>
              </a:rPr>
              <a:t>VirtaMed | ArthroS™ simulator for knee, shoulder, hip and ankle arthroscopy training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50E385-4E4A-22B6-2BFD-F40962DD5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98" t="3413" r="3473"/>
          <a:stretch/>
        </p:blipFill>
        <p:spPr>
          <a:xfrm>
            <a:off x="6095999" y="987933"/>
            <a:ext cx="5376180" cy="45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24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C7F341-1F72-74B9-EB8B-97DEBAFB5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b="1"/>
              <a:t>VirtaMed LaproS™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10FC3-13FD-3151-0CA6-3A69F47EE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716" y="1759733"/>
            <a:ext cx="5628284" cy="3718992"/>
          </a:xfrm>
        </p:spPr>
        <p:txBody>
          <a:bodyPr anchor="ctr">
            <a:normAutofit/>
          </a:bodyPr>
          <a:lstStyle/>
          <a:p>
            <a:r>
              <a:rPr lang="en-US"/>
              <a:t>LaproS™ Essential Skills</a:t>
            </a:r>
          </a:p>
          <a:p>
            <a:r>
              <a:rPr lang="en-US"/>
              <a:t>LaproS™ General Surgery</a:t>
            </a:r>
          </a:p>
          <a:p>
            <a:pPr marL="0" indent="0">
              <a:buNone/>
            </a:pPr>
            <a:r>
              <a:rPr lang="en-US" sz="2000">
                <a:hlinkClick r:id="rId2"/>
              </a:rPr>
              <a:t>VirtaMed | LaproS™ innovative laparoscopy simulation</a:t>
            </a:r>
            <a:endParaRPr lang="en-US" sz="3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95786D-781D-487B-3B35-0A4211C86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045" y="889792"/>
            <a:ext cx="3937691" cy="507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90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0E427B-78B7-0D8F-5FE0-231CEE931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37" y="743479"/>
            <a:ext cx="8407113" cy="5371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AF534B-2D5E-8F90-2A82-6A45456146A0}"/>
              </a:ext>
            </a:extLst>
          </p:cNvPr>
          <p:cNvSpPr txBox="1"/>
          <p:nvPr/>
        </p:nvSpPr>
        <p:spPr>
          <a:xfrm>
            <a:off x="8736187" y="1771121"/>
            <a:ext cx="3455813" cy="434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library of realistic simulations for practice of system skills, procedure training exercises, and virtual reality experiences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train on da Vinci system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performance measurement and customizable curricula to manage skills development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*</a:t>
            </a:r>
            <a:r>
              <a:rPr lang="en-US" sz="1400" dirty="0">
                <a:highlight>
                  <a:srgbClr val="FFFF00"/>
                </a:highlight>
              </a:rPr>
              <a:t>4</a:t>
            </a:r>
            <a:r>
              <a:rPr lang="en-US" sz="1400" baseline="30000" dirty="0">
                <a:highlight>
                  <a:srgbClr val="FFFF00"/>
                </a:highlight>
              </a:rPr>
              <a:t>th</a:t>
            </a:r>
            <a:r>
              <a:rPr lang="en-US" sz="1400" dirty="0">
                <a:highlight>
                  <a:srgbClr val="FFFF00"/>
                </a:highlight>
              </a:rPr>
              <a:t> floor OR location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EAABC-AF5C-B5C6-8E69-DC7EFA05469F}"/>
              </a:ext>
            </a:extLst>
          </p:cNvPr>
          <p:cNvSpPr txBox="1"/>
          <p:nvPr/>
        </p:nvSpPr>
        <p:spPr>
          <a:xfrm>
            <a:off x="8167254" y="1266012"/>
            <a:ext cx="4324351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D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a Vinci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SimNow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99936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7117D7-AB59-4CCF-290F-30E94C2DC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213" y="282910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/>
              <a:t> Elevate Healthcare</a:t>
            </a:r>
            <a:br>
              <a:rPr lang="en-US" b="1" dirty="0"/>
            </a:br>
            <a:r>
              <a:rPr lang="en-US" b="1" dirty="0"/>
              <a:t> Vimedix Ultrasound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70FD9-A8F4-5838-3EBA-CAE3EC8F5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24" y="2130099"/>
            <a:ext cx="5907579" cy="4659638"/>
          </a:xfrm>
        </p:spPr>
        <p:txBody>
          <a:bodyPr>
            <a:normAutofit/>
          </a:bodyPr>
          <a:lstStyle/>
          <a:p>
            <a:r>
              <a:rPr lang="en-US" sz="2400" dirty="0"/>
              <a:t>Psychomotor skills and cognitive skills</a:t>
            </a:r>
          </a:p>
          <a:p>
            <a:pPr lvl="1"/>
            <a:r>
              <a:rPr lang="en-US" sz="2000" dirty="0"/>
              <a:t>Probe handling</a:t>
            </a:r>
          </a:p>
          <a:p>
            <a:pPr lvl="1"/>
            <a:r>
              <a:rPr lang="en-US" sz="2000" dirty="0"/>
              <a:t>Image interpretation</a:t>
            </a:r>
          </a:p>
          <a:p>
            <a:pPr lvl="1"/>
            <a:r>
              <a:rPr lang="en-US" sz="2000" dirty="0"/>
              <a:t>Diagnoses</a:t>
            </a:r>
          </a:p>
          <a:p>
            <a:pPr lvl="1"/>
            <a:r>
              <a:rPr lang="en-US" sz="2000" dirty="0"/>
              <a:t>Clinical decision-making</a:t>
            </a:r>
          </a:p>
          <a:p>
            <a:r>
              <a:rPr lang="en-US" sz="2400" dirty="0"/>
              <a:t>Available anatomy</a:t>
            </a:r>
          </a:p>
          <a:p>
            <a:pPr lvl="1"/>
            <a:r>
              <a:rPr lang="en-US" sz="2000" dirty="0"/>
              <a:t>Cardiac</a:t>
            </a:r>
          </a:p>
          <a:p>
            <a:pPr lvl="2"/>
            <a:r>
              <a:rPr lang="en-US" sz="1600" dirty="0"/>
              <a:t>TEE</a:t>
            </a:r>
          </a:p>
          <a:p>
            <a:pPr lvl="1"/>
            <a:r>
              <a:rPr lang="en-US" sz="2000" dirty="0"/>
              <a:t>Lung</a:t>
            </a:r>
          </a:p>
          <a:p>
            <a:pPr lvl="1"/>
            <a:r>
              <a:rPr lang="en-US" sz="2000" dirty="0"/>
              <a:t>Abdominal</a:t>
            </a:r>
          </a:p>
          <a:p>
            <a:r>
              <a:rPr lang="en-US" sz="2400" dirty="0"/>
              <a:t>80 Pathologies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CAE Vimedix | CAE Healthcare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D3AD71-199B-426D-EE77-25A054F2B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040" y="2910858"/>
            <a:ext cx="8057111" cy="2850471"/>
          </a:xfrm>
          <a:prstGeom prst="rect">
            <a:avLst/>
          </a:prstGeom>
        </p:spPr>
      </p:pic>
      <p:sp>
        <p:nvSpPr>
          <p:cNvPr id="26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97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doctors attending to a patient&#10;&#10;Description automatically generated with low confidence">
            <a:extLst>
              <a:ext uri="{FF2B5EF4-FFF2-40B4-BE49-F238E27FC236}">
                <a16:creationId xmlns:a16="http://schemas.microsoft.com/office/drawing/2014/main" id="{64190A99-8A8B-451F-BB8B-78E6ED52C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EF6B37-50DF-B298-F2E5-B7584B24A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111" y="343958"/>
            <a:ext cx="5018105" cy="1899912"/>
          </a:xfrm>
        </p:spPr>
        <p:txBody>
          <a:bodyPr>
            <a:normAutofit/>
          </a:bodyPr>
          <a:lstStyle/>
          <a:p>
            <a:r>
              <a:rPr lang="en-US" b="1"/>
              <a:t>Gaumard Adult HAL® (3201)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9684C-8417-F65B-1B92-E5A2180B2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4444" y="2084951"/>
            <a:ext cx="4467772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en-US">
                <a:ea typeface="+mn-lt"/>
                <a:cs typeface="+mn-lt"/>
              </a:rPr>
              <a:t>Physiological responses </a:t>
            </a:r>
            <a:endParaRPr lang="en-US"/>
          </a:p>
          <a:p>
            <a:pPr marL="457200" indent="-457200"/>
            <a:r>
              <a:rPr lang="en-US">
                <a:ea typeface="+mn-lt"/>
                <a:cs typeface="+mn-lt"/>
              </a:rPr>
              <a:t>Real monitoring 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Wireless and tetherless mobility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Programmable airway and lung compliance </a:t>
            </a:r>
          </a:p>
          <a:p>
            <a:pPr marL="0" indent="0" algn="ctr">
              <a:buNone/>
            </a:pPr>
            <a:r>
              <a:rPr lang="en-US">
                <a:hlinkClick r:id="rId3"/>
              </a:rPr>
              <a:t>Brochure</a:t>
            </a:r>
            <a:endParaRPr lang="en-US" sz="24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2359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412D70-E59D-239E-F2BF-E94524C8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5675164" cy="1807305"/>
          </a:xfrm>
        </p:spPr>
        <p:txBody>
          <a:bodyPr>
            <a:normAutofit/>
          </a:bodyPr>
          <a:lstStyle/>
          <a:p>
            <a:r>
              <a:rPr lang="en-US" b="1"/>
              <a:t>Gaumard Pediatric HAL® (S2225)</a:t>
            </a:r>
            <a:endParaRPr lang="en-US"/>
          </a:p>
        </p:txBody>
      </p:sp>
      <p:pic>
        <p:nvPicPr>
          <p:cNvPr id="7" name="Picture 6" descr="A picture containing person, indoor, bed&#10;&#10;Description automatically generated">
            <a:extLst>
              <a:ext uri="{FF2B5EF4-FFF2-40B4-BE49-F238E27FC236}">
                <a16:creationId xmlns:a16="http://schemas.microsoft.com/office/drawing/2014/main" id="{CC55526C-795C-4F86-A106-FCB2F35358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1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ED37D-C766-0C4A-87D2-36440E085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4211" y="5653502"/>
            <a:ext cx="1826703" cy="9193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>
              <a:hlinkClick r:id="rId3"/>
            </a:endParaRPr>
          </a:p>
          <a:p>
            <a:pPr marL="0" indent="0">
              <a:buNone/>
            </a:pPr>
            <a:r>
              <a:rPr lang="en-US">
                <a:hlinkClick r:id="rId3"/>
              </a:rPr>
              <a:t>Brochure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EEE925-57D9-1E8F-536E-25DF070DD965}"/>
              </a:ext>
            </a:extLst>
          </p:cNvPr>
          <p:cNvSpPr txBox="1">
            <a:spLocks/>
          </p:cNvSpPr>
          <p:nvPr/>
        </p:nvSpPr>
        <p:spPr>
          <a:xfrm>
            <a:off x="7117484" y="1972984"/>
            <a:ext cx="4467772" cy="3742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48899C-6B1F-325E-4CD6-06BA368C4F26}"/>
              </a:ext>
            </a:extLst>
          </p:cNvPr>
          <p:cNvSpPr txBox="1"/>
          <p:nvPr/>
        </p:nvSpPr>
        <p:spPr>
          <a:xfrm>
            <a:off x="7004721" y="1972984"/>
            <a:ext cx="4693298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Interactive eyes and active facial expressions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Dynamic lung compliance with true ventilator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Real patient monitor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Surgical airway, needle decompression, and chest 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Wireless and </a:t>
            </a:r>
            <a:r>
              <a:rPr lang="en-US" sz="2800" err="1"/>
              <a:t>tetherless</a:t>
            </a:r>
            <a:endParaRPr lang="en-US" sz="280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26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indoor, baby, baby bed&#10;&#10;Description automatically generated">
            <a:extLst>
              <a:ext uri="{FF2B5EF4-FFF2-40B4-BE49-F238E27FC236}">
                <a16:creationId xmlns:a16="http://schemas.microsoft.com/office/drawing/2014/main" id="{CABA7C30-D6AE-77C3-54F3-BAE552EF71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85803D-B798-5CEE-7782-71B378293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89" y="681037"/>
            <a:ext cx="4427125" cy="1899912"/>
          </a:xfrm>
        </p:spPr>
        <p:txBody>
          <a:bodyPr>
            <a:normAutofit/>
          </a:bodyPr>
          <a:lstStyle/>
          <a:p>
            <a:r>
              <a:rPr lang="en-US" b="1"/>
              <a:t>Gaumard NOELLE® (S554)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83555-347C-8789-59F8-148D112EC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56" y="2405671"/>
            <a:ext cx="3765681" cy="3742762"/>
          </a:xfrm>
        </p:spPr>
        <p:txBody>
          <a:bodyPr>
            <a:normAutofit/>
          </a:bodyPr>
          <a:lstStyle/>
          <a:p>
            <a:r>
              <a:rPr lang="en-US"/>
              <a:t>Antepartum complications</a:t>
            </a:r>
          </a:p>
          <a:p>
            <a:r>
              <a:rPr lang="en-US"/>
              <a:t>Routine and high-risk deliveries</a:t>
            </a:r>
          </a:p>
          <a:p>
            <a:r>
              <a:rPr lang="en-US"/>
              <a:t>Postpartum emergencies</a:t>
            </a:r>
          </a:p>
          <a:p>
            <a:pPr marL="0" indent="0" algn="ctr">
              <a:buNone/>
            </a:pPr>
            <a:r>
              <a:rPr lang="en-US">
                <a:hlinkClick r:id="rId3"/>
              </a:rPr>
              <a:t>Brochure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4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aby lying on its back&#10;&#10;Description automatically generated with medium confidence">
            <a:extLst>
              <a:ext uri="{FF2B5EF4-FFF2-40B4-BE49-F238E27FC236}">
                <a16:creationId xmlns:a16="http://schemas.microsoft.com/office/drawing/2014/main" id="{9A031B37-FD42-B8F2-FEAC-2B62298AC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r="6256" b="-1"/>
          <a:stretch/>
        </p:blipFill>
        <p:spPr>
          <a:xfrm>
            <a:off x="388729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EC805-83FC-CAE9-BFD5-3620D588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82" y="383786"/>
            <a:ext cx="4814596" cy="1899912"/>
          </a:xfrm>
        </p:spPr>
        <p:txBody>
          <a:bodyPr>
            <a:noAutofit/>
          </a:bodyPr>
          <a:lstStyle/>
          <a:p>
            <a:r>
              <a:rPr lang="en-US" b="1"/>
              <a:t>Gaumard Newborn Tory®(S2210)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6B409-3AB0-88DC-ADE1-EF0BAB134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56" y="2434200"/>
            <a:ext cx="4277834" cy="3817309"/>
          </a:xfrm>
        </p:spPr>
        <p:txBody>
          <a:bodyPr>
            <a:normAutofit/>
          </a:bodyPr>
          <a:lstStyle/>
          <a:p>
            <a:r>
              <a:rPr lang="en-US" sz="2400" dirty="0"/>
              <a:t>Lifelike appearance and physiology</a:t>
            </a:r>
          </a:p>
          <a:p>
            <a:r>
              <a:rPr lang="en-US" sz="2400" dirty="0"/>
              <a:t>Comprehensive cardiopulmonary physiology with feedback</a:t>
            </a:r>
          </a:p>
          <a:p>
            <a:r>
              <a:rPr lang="en-US" sz="2400" dirty="0"/>
              <a:t>Fully responsive even while being carried</a:t>
            </a:r>
            <a:endParaRPr lang="en-US" sz="1200" dirty="0">
              <a:hlinkClick r:id="rId3"/>
            </a:endParaRP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Brochure</a:t>
            </a:r>
            <a:endParaRPr lang="en-US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665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84FCE-3095-3F22-0430-4ECA9CD6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 dirty="0"/>
              <a:t>PROMPT Flex</a:t>
            </a:r>
            <a:br>
              <a:rPr lang="en-US" sz="5000" dirty="0"/>
            </a:br>
            <a:r>
              <a:rPr lang="en-US" sz="5000" dirty="0"/>
              <a:t>Birthing Simulator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46C6C-82D2-9375-46C6-2036321CB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3"/>
            <a:ext cx="5925312" cy="3755955"/>
          </a:xfrm>
        </p:spPr>
        <p:txBody>
          <a:bodyPr anchor="t">
            <a:normAutofit lnSpcReduction="10000"/>
          </a:bodyPr>
          <a:lstStyle/>
          <a:p>
            <a:pPr marL="0" indent="0" fontAlgn="base">
              <a:buNone/>
            </a:pPr>
            <a:r>
              <a:rPr lang="en-US" sz="1400" b="0" i="0">
                <a:effectLst/>
              </a:rPr>
              <a:t>The Advanced PROMPT Flex Birthing Simulator is an anatomically correct representation of a mother and baby. Its modular design allows for multiple training scenarios, and it forms the base for the complete PROMPT Flex range of birthing modules.</a:t>
            </a:r>
          </a:p>
          <a:p>
            <a:pPr marL="0" indent="0" fontAlgn="base">
              <a:buNone/>
            </a:pPr>
            <a:r>
              <a:rPr lang="en-US" sz="1400" b="0" i="0">
                <a:effectLst/>
              </a:rPr>
              <a:t>This birthing trainer offers a hybrid solution to your training needs. Quick and easy to set up straight from the box you are able to:</a:t>
            </a:r>
          </a:p>
          <a:p>
            <a:pPr marL="0" indent="0" fontAlgn="base">
              <a:buNone/>
            </a:pPr>
            <a:r>
              <a:rPr lang="en-US" sz="1400" b="0" i="0">
                <a:effectLst/>
              </a:rPr>
              <a:t>Use as a stand alone model for group learning</a:t>
            </a:r>
          </a:p>
          <a:p>
            <a:pPr marL="0" indent="0" fontAlgn="base">
              <a:buNone/>
            </a:pPr>
            <a:r>
              <a:rPr lang="en-US" sz="1400" b="0" i="0">
                <a:effectLst/>
              </a:rPr>
              <a:t>Secure to a bench top or bed for a more realistic bedside scenario to improve professional-patient communications</a:t>
            </a:r>
          </a:p>
          <a:p>
            <a:pPr marL="0" indent="0" fontAlgn="base">
              <a:buNone/>
            </a:pPr>
            <a:r>
              <a:rPr lang="en-US" sz="1400" b="0" i="0">
                <a:effectLst/>
              </a:rPr>
              <a:t>In addition to the functionality of the </a:t>
            </a:r>
            <a:r>
              <a:rPr lang="en-US" sz="1400" b="1" i="0" u="none" strike="noStrike">
                <a:effectLst/>
                <a:hlinkClick r:id="rId2" tooltip="80200 - Birthing Simulator PROMPT Flex - Standard (Dark Skin Ton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PROMPT Flex Standard model</a:t>
            </a:r>
            <a:r>
              <a:rPr lang="en-US" sz="1400" b="0" i="0">
                <a:effectLst/>
              </a:rPr>
              <a:t>, this version of the PROMPT has a Bluetooth enabled Force Monitoring baby.</a:t>
            </a:r>
          </a:p>
          <a:p>
            <a:pPr marL="0" indent="0">
              <a:buNone/>
            </a:pPr>
            <a:r>
              <a:rPr lang="en-US" sz="1400"/>
              <a:t>During labor there is a threshold of force that can result in brachial plexus injury during shoulder dystocia. The Force Monitoring Baby measures the force applied by trainees during drills. In conjunction with the Limbs &amp; Things Birthing Simulator Software, instructors have the ability to record actions and interventions made, and the time to deliver the baby.</a:t>
            </a:r>
          </a:p>
          <a:p>
            <a:endParaRPr lang="en-US" sz="1000"/>
          </a:p>
        </p:txBody>
      </p:sp>
      <p:pic>
        <p:nvPicPr>
          <p:cNvPr id="5" name="Picture 4" descr="A close-up of a device&#10;&#10;Description automatically generated">
            <a:extLst>
              <a:ext uri="{FF2B5EF4-FFF2-40B4-BE49-F238E27FC236}">
                <a16:creationId xmlns:a16="http://schemas.microsoft.com/office/drawing/2014/main" id="{7E863D0D-17AA-4779-7FBF-7B17DD150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48" y="442606"/>
            <a:ext cx="5458968" cy="35756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A5A17B-62A2-CEB0-F564-529DBD0BC602}"/>
              </a:ext>
            </a:extLst>
          </p:cNvPr>
          <p:cNvSpPr txBox="1"/>
          <p:nvPr/>
        </p:nvSpPr>
        <p:spPr>
          <a:xfrm>
            <a:off x="6717383" y="4169069"/>
            <a:ext cx="511840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400"/>
              <a:t>A simple meter mode in the software allows trainees valuable practice in applying force to the baby outside of the context of a scenario - enabling them to become familiar with the feel of both safe and excessive force before encountering a real obstetric emergency.</a:t>
            </a:r>
          </a:p>
          <a:p>
            <a:pPr fontAlgn="base"/>
            <a:endParaRPr lang="en-US" sz="1400"/>
          </a:p>
          <a:p>
            <a:pPr fontAlgn="base"/>
            <a:r>
              <a:rPr lang="en-US" sz="1400">
                <a:hlinkClick r:id="rId4"/>
              </a:rPr>
              <a:t>Product Link</a:t>
            </a:r>
            <a:endParaRPr lang="en-US" sz="1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0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84FCE-3095-3F22-0430-4ECA9CD6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874002" cy="1545336"/>
          </a:xfrm>
        </p:spPr>
        <p:txBody>
          <a:bodyPr anchor="b">
            <a:normAutofit fontScale="90000"/>
          </a:bodyPr>
          <a:lstStyle/>
          <a:p>
            <a:r>
              <a:rPr lang="en-US" sz="5200" dirty="0"/>
              <a:t>PROMPT Flex </a:t>
            </a:r>
            <a:br>
              <a:rPr lang="en-US" sz="5200" dirty="0"/>
            </a:br>
            <a:r>
              <a:rPr lang="en-US" sz="5200" dirty="0"/>
              <a:t>Birthing Simulator– add </a:t>
            </a:r>
            <a:r>
              <a:rPr lang="en-US" sz="5200" dirty="0" err="1"/>
              <a:t>ons</a:t>
            </a:r>
            <a:endParaRPr lang="en-US" sz="5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drawing of a balloon in a machine&#10;&#10;Description automatically generated with medium confidence">
            <a:extLst>
              <a:ext uri="{FF2B5EF4-FFF2-40B4-BE49-F238E27FC236}">
                <a16:creationId xmlns:a16="http://schemas.microsoft.com/office/drawing/2014/main" id="{3970A452-51FB-A3A7-5D10-5628051E3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" b="22350"/>
          <a:stretch/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46C6C-82D2-9375-46C6-2036321CB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200" b="0" i="0">
                <a:effectLst/>
                <a:hlinkClick r:id="rId3"/>
              </a:rPr>
              <a:t>Postpartum Hemorrhage Module</a:t>
            </a:r>
            <a:endParaRPr lang="en-US" sz="2200" b="0" i="0">
              <a:effectLst/>
            </a:endParaRPr>
          </a:p>
          <a:p>
            <a:pPr marL="0" indent="0" fontAlgn="base">
              <a:buNone/>
            </a:pPr>
            <a:r>
              <a:rPr lang="en-US" sz="2200">
                <a:hlinkClick r:id="rId4"/>
              </a:rPr>
              <a:t>Cervical Dilation &amp; Effacement Module</a:t>
            </a:r>
            <a:endParaRPr lang="en-US" sz="2200"/>
          </a:p>
          <a:p>
            <a:pPr marL="0" indent="0" fontAlgn="base">
              <a:buNone/>
            </a:pPr>
            <a:r>
              <a:rPr lang="en-US" sz="2200">
                <a:hlinkClick r:id="rId5"/>
              </a:rPr>
              <a:t>Enhanced Caesarean Section Module</a:t>
            </a:r>
            <a:endParaRPr lang="en-US" sz="2200"/>
          </a:p>
          <a:p>
            <a:endParaRPr lang="en-US" sz="2200"/>
          </a:p>
        </p:txBody>
      </p:sp>
      <p:pic>
        <p:nvPicPr>
          <p:cNvPr id="8" name="Picture 7" descr="A group of red and white plastic objects&#10;&#10;Description automatically generated">
            <a:extLst>
              <a:ext uri="{FF2B5EF4-FFF2-40B4-BE49-F238E27FC236}">
                <a16:creationId xmlns:a16="http://schemas.microsoft.com/office/drawing/2014/main" id="{6AA1AD8F-2148-41AB-B56B-61EB877971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r="-4" b="-4"/>
          <a:stretch/>
        </p:blipFill>
        <p:spPr>
          <a:xfrm>
            <a:off x="7684008" y="2308860"/>
            <a:ext cx="4507992" cy="2240280"/>
          </a:xfrm>
          <a:prstGeom prst="rect">
            <a:avLst/>
          </a:prstGeom>
        </p:spPr>
      </p:pic>
      <p:pic>
        <p:nvPicPr>
          <p:cNvPr id="6" name="Picture 5" descr="A group of objects on a table&#10;&#10;Description automatically generated">
            <a:extLst>
              <a:ext uri="{FF2B5EF4-FFF2-40B4-BE49-F238E27FC236}">
                <a16:creationId xmlns:a16="http://schemas.microsoft.com/office/drawing/2014/main" id="{7604011F-2A1D-1E72-4C22-0583C10A73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"/>
          <a:stretch/>
        </p:blipFill>
        <p:spPr>
          <a:xfrm>
            <a:off x="7684008" y="4617720"/>
            <a:ext cx="4507992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0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3DC68B-54DD-4053-BE4D-615259684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F31C88-3DEF-4EA8-AE3A-49441413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713232"/>
            <a:ext cx="422899" cy="5404104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DB6ED5-7044-3100-AACE-CD8E1C0C8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5" r="-1" b="-1"/>
          <a:stretch/>
        </p:blipFill>
        <p:spPr bwMode="auto">
          <a:xfrm>
            <a:off x="413005" y="713344"/>
            <a:ext cx="6844250" cy="5404657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230B64-7E21-A165-6940-A63A6995CD00}"/>
              </a:ext>
            </a:extLst>
          </p:cNvPr>
          <p:cNvSpPr txBox="1"/>
          <p:nvPr/>
        </p:nvSpPr>
        <p:spPr>
          <a:xfrm>
            <a:off x="7257256" y="433633"/>
            <a:ext cx="4107210" cy="64299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R="0"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2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SonoSim Ultrasonography</a:t>
            </a:r>
          </a:p>
          <a:p>
            <a:pPr marR="0"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81 courses including: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U/S Fundamentals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U/S Guided Procedures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Abdomen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Breast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Cardiac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Genitourinary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Head/neck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Musculoskeletal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Obstetrics/Gynecology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Ocular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Pediatric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Protocols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Pulmonary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Vascular</a:t>
            </a:r>
          </a:p>
          <a:p>
            <a:pPr marR="0" lvl="1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1900">
                <a:hlinkClick r:id="rId3"/>
              </a:rPr>
              <a:t>Ultrasound Education - Easy. Convenient. Effective. - SonoSim Ultrasound Training Solution</a:t>
            </a:r>
            <a:endParaRPr lang="en-US" sz="1900"/>
          </a:p>
          <a:p>
            <a:pPr marL="228600" marR="0" lvl="1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28600" marR="0" lvl="1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>
              <a:lnSpc>
                <a:spcPct val="90000"/>
              </a:lnSpc>
              <a:spcBef>
                <a:spcPts val="500"/>
              </a:spcBef>
              <a:defRPr/>
            </a:pP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NOTE: </a:t>
            </a:r>
            <a:r>
              <a:rPr lang="en-US" sz="1900"/>
              <a:t>I</a:t>
            </a:r>
            <a:r>
              <a:rPr kumimoji="0" lang="en-US" sz="19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ndividual take-home training options.  Ask staff for details.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EACA08E-D537-41C6-96A5-5900E05D3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644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BCC70E6242F74E8A7ACC3EC1748CD8" ma:contentTypeVersion="18" ma:contentTypeDescription="Create a new document." ma:contentTypeScope="" ma:versionID="efd637dee17b1e495094f8a88f64035b">
  <xsd:schema xmlns:xsd="http://www.w3.org/2001/XMLSchema" xmlns:xs="http://www.w3.org/2001/XMLSchema" xmlns:p="http://schemas.microsoft.com/office/2006/metadata/properties" xmlns:ns2="36fb08b4-bfe9-4257-9699-143a5533d181" xmlns:ns3="09cab16f-404d-465f-9a91-013c7ecc2a1d" targetNamespace="http://schemas.microsoft.com/office/2006/metadata/properties" ma:root="true" ma:fieldsID="2443d79e1204aa45fa5c029c9a794002" ns2:_="" ns3:_="">
    <xsd:import namespace="36fb08b4-bfe9-4257-9699-143a5533d181"/>
    <xsd:import namespace="09cab16f-404d-465f-9a91-013c7ecc2a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b08b4-bfe9-4257-9699-143a5533d1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653b17c-41b9-4956-8bcd-828850fa21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cab16f-404d-465f-9a91-013c7ecc2a1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444c310-f919-416c-a567-df2bc7aa542e}" ma:internalName="TaxCatchAll" ma:showField="CatchAllData" ma:web="09cab16f-404d-465f-9a91-013c7ecc2a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cab16f-404d-465f-9a91-013c7ecc2a1d" xsi:nil="true"/>
    <lcf76f155ced4ddcb4097134ff3c332f xmlns="36fb08b4-bfe9-4257-9699-143a5533d181">
      <Terms xmlns="http://schemas.microsoft.com/office/infopath/2007/PartnerControls"/>
    </lcf76f155ced4ddcb4097134ff3c332f>
    <SharedWithUsers xmlns="09cab16f-404d-465f-9a91-013c7ecc2a1d">
      <UserInfo>
        <DisplayName>LaRock, Lisa</DisplayName>
        <AccountId>39</AccountId>
        <AccountType/>
      </UserInfo>
      <UserInfo>
        <DisplayName>Altieri Bethany</DisplayName>
        <AccountId>9</AccountId>
        <AccountType/>
      </UserInfo>
      <UserInfo>
        <DisplayName>Arnold, Tammy</DisplayName>
        <AccountId>74</AccountId>
        <AccountType/>
      </UserInfo>
      <UserInfo>
        <DisplayName>Bashiri, Amir</DisplayName>
        <AccountId>135</AccountId>
        <AccountType/>
      </UserInfo>
      <UserInfo>
        <DisplayName>Vergason, Deborah</DisplayName>
        <AccountId>136</AccountId>
        <AccountType/>
      </UserInfo>
      <UserInfo>
        <DisplayName>Fish, Tracey</DisplayName>
        <AccountId>137</AccountId>
        <AccountType/>
      </UserInfo>
      <UserInfo>
        <DisplayName>Rembert, Monique</DisplayName>
        <AccountId>138</AccountId>
        <AccountType/>
      </UserInfo>
      <UserInfo>
        <DisplayName>Doane, Chris</DisplayName>
        <AccountId>139</AccountId>
        <AccountType/>
      </UserInfo>
      <UserInfo>
        <DisplayName>Sawyer, Joseph</DisplayName>
        <AccountId>140</AccountId>
        <AccountType/>
      </UserInfo>
      <UserInfo>
        <DisplayName>Campbell, Jody</DisplayName>
        <AccountId>141</AccountId>
        <AccountType/>
      </UserInfo>
      <UserInfo>
        <DisplayName>Beach, Christine</DisplayName>
        <AccountId>12</AccountId>
        <AccountType/>
      </UserInfo>
      <UserInfo>
        <DisplayName>Macfie, Rebekah</DisplayName>
        <AccountId>43</AccountId>
        <AccountType/>
      </UserInfo>
      <UserInfo>
        <DisplayName>Colegrove, Wendy</DisplayName>
        <AccountId>13</AccountId>
        <AccountType/>
      </UserInfo>
      <UserInfo>
        <DisplayName>Stuelke, Satre</DisplayName>
        <AccountId>142</AccountId>
        <AccountType/>
      </UserInfo>
      <UserInfo>
        <DisplayName>Sogard, Oliver</DisplayName>
        <AccountId>143</AccountId>
        <AccountType/>
      </UserInfo>
      <UserInfo>
        <DisplayName>Breslin, Adam W</DisplayName>
        <AccountId>92</AccountId>
        <AccountType/>
      </UserInfo>
      <UserInfo>
        <DisplayName>Short, Valerie</DisplayName>
        <AccountId>144</AccountId>
        <AccountType/>
      </UserInfo>
      <UserInfo>
        <DisplayName>Marica, Silviu</DisplayName>
        <AccountId>145</AccountId>
        <AccountType/>
      </UserInfo>
      <UserInfo>
        <DisplayName>VanDuzer, Missy (Lilias)</DisplayName>
        <AccountId>146</AccountId>
        <AccountType/>
      </UserInfo>
      <UserInfo>
        <DisplayName>Gordon, Troy</DisplayName>
        <AccountId>147</AccountId>
        <AccountType/>
      </UserInfo>
      <UserInfo>
        <DisplayName>Andrada, Ann</DisplayName>
        <AccountId>148</AccountId>
        <AccountType/>
      </UserInfo>
      <UserInfo>
        <DisplayName>Kozemko, Paulette</DisplayName>
        <AccountId>149</AccountId>
        <AccountType/>
      </UserInfo>
      <UserInfo>
        <DisplayName>Baron, Shannon</DisplayName>
        <AccountId>150</AccountId>
        <AccountType/>
      </UserInfo>
      <UserInfo>
        <DisplayName>Lee, Jieun</DisplayName>
        <AccountId>151</AccountId>
        <AccountType/>
      </UserInfo>
      <UserInfo>
        <DisplayName>Meinert, Justin</DisplayName>
        <AccountId>152</AccountId>
        <AccountType/>
      </UserInfo>
      <UserInfo>
        <DisplayName>Smith, Sierra</DisplayName>
        <AccountId>153</AccountId>
        <AccountType/>
      </UserInfo>
      <UserInfo>
        <DisplayName>Kaur, Sahejpreet</DisplayName>
        <AccountId>154</AccountId>
        <AccountType/>
      </UserInfo>
      <UserInfo>
        <DisplayName>Carmack, Austin</DisplayName>
        <AccountId>155</AccountId>
        <AccountType/>
      </UserInfo>
      <UserInfo>
        <DisplayName>Patel, Apar</DisplayName>
        <AccountId>156</AccountId>
        <AccountType/>
      </UserInfo>
      <UserInfo>
        <DisplayName>Yeung, Sze Long Enoch</DisplayName>
        <AccountId>157</AccountId>
        <AccountType/>
      </UserInfo>
      <UserInfo>
        <DisplayName>Bodenhorn, Lindsey</DisplayName>
        <AccountId>158</AccountId>
        <AccountType/>
      </UserInfo>
      <UserInfo>
        <DisplayName>LaVanture, Dana</DisplayName>
        <AccountId>42</AccountId>
        <AccountType/>
      </UserInfo>
      <UserInfo>
        <DisplayName>Taylor, Alexsandra</DisplayName>
        <AccountId>159</AccountId>
        <AccountType/>
      </UserInfo>
      <UserInfo>
        <DisplayName>Satchell, Emma</DisplayName>
        <AccountId>160</AccountId>
        <AccountType/>
      </UserInfo>
      <UserInfo>
        <DisplayName>Levine, David J</DisplayName>
        <AccountId>161</AccountId>
        <AccountType/>
      </UserInfo>
      <UserInfo>
        <DisplayName>Choe, Richard</DisplayName>
        <AccountId>162</AccountId>
        <AccountType/>
      </UserInfo>
      <UserInfo>
        <DisplayName>Shields, Michael</DisplayName>
        <AccountId>163</AccountId>
        <AccountType/>
      </UserInfo>
      <UserInfo>
        <DisplayName>Tellios, Nikoleta</DisplayName>
        <AccountId>164</AccountId>
        <AccountType/>
      </UserInfo>
      <UserInfo>
        <DisplayName>Wilson, Michael</DisplayName>
        <AccountId>165</AccountId>
        <AccountType/>
      </UserInfo>
      <UserInfo>
        <DisplayName>Beck, Lauren</DisplayName>
        <AccountId>166</AccountId>
        <AccountType/>
      </UserInfo>
      <UserInfo>
        <DisplayName>Cha, Elliott</DisplayName>
        <AccountId>167</AccountId>
        <AccountType/>
      </UserInfo>
      <UserInfo>
        <DisplayName>Hart, Rachel</DisplayName>
        <AccountId>168</AccountId>
        <AccountType/>
      </UserInfo>
      <UserInfo>
        <DisplayName>Dearborn, Makayla</DisplayName>
        <AccountId>169</AccountId>
        <AccountType/>
      </UserInfo>
      <UserInfo>
        <DisplayName>Bertram, Ceyda</DisplayName>
        <AccountId>170</AccountId>
        <AccountType/>
      </UserInfo>
      <UserInfo>
        <DisplayName>Syed, Mohammad</DisplayName>
        <AccountId>171</AccountId>
        <AccountType/>
      </UserInfo>
      <UserInfo>
        <DisplayName>Morocho, Bryant</DisplayName>
        <AccountId>172</AccountId>
        <AccountType/>
      </UserInfo>
      <UserInfo>
        <DisplayName>Saeg, Fouad</DisplayName>
        <AccountId>173</AccountId>
        <AccountType/>
      </UserInfo>
      <UserInfo>
        <DisplayName>Mitchell, Laura</DisplayName>
        <AccountId>174</AccountId>
        <AccountType/>
      </UserInfo>
      <UserInfo>
        <DisplayName>Lanning, Cathy</DisplayName>
        <AccountId>175</AccountId>
        <AccountType/>
      </UserInfo>
      <UserInfo>
        <DisplayName>Lamichhane, Bikal</DisplayName>
        <AccountId>176</AccountId>
        <AccountType/>
      </UserInfo>
      <UserInfo>
        <DisplayName>Bielinski, Tyler</DisplayName>
        <AccountId>177</AccountId>
        <AccountType/>
      </UserInfo>
      <UserInfo>
        <DisplayName>Losey, Breana</DisplayName>
        <AccountId>178</AccountId>
        <AccountType/>
      </UserInfo>
      <UserInfo>
        <DisplayName>Pillai, Gayatri</DisplayName>
        <AccountId>179</AccountId>
        <AccountType/>
      </UserInfo>
      <UserInfo>
        <DisplayName>Shah, Harshil</DisplayName>
        <AccountId>180</AccountId>
        <AccountType/>
      </UserInfo>
      <UserInfo>
        <DisplayName>VanDeMark, SooYoung</DisplayName>
        <AccountId>181</AccountId>
        <AccountType/>
      </UserInfo>
      <UserInfo>
        <DisplayName>Bomboy, Eric</DisplayName>
        <AccountId>182</AccountId>
        <AccountType/>
      </UserInfo>
      <UserInfo>
        <DisplayName>Mwesige, Joseph</DisplayName>
        <AccountId>101</AccountId>
        <AccountType/>
      </UserInfo>
      <UserInfo>
        <DisplayName>Rosh, Brenda L</DisplayName>
        <AccountId>183</AccountId>
        <AccountType/>
      </UserInfo>
      <UserInfo>
        <DisplayName>Christiansen, Gregory</DisplayName>
        <AccountId>69</AccountId>
        <AccountType/>
      </UserInfo>
      <UserInfo>
        <DisplayName>MacConaghy, Lindsay</DisplayName>
        <AccountId>184</AccountId>
        <AccountType/>
      </UserInfo>
      <UserInfo>
        <DisplayName>Hall, Mariah</DisplayName>
        <AccountId>75</AccountId>
        <AccountType/>
      </UserInfo>
      <UserInfo>
        <DisplayName>Bonning, Kierstin</DisplayName>
        <AccountId>16</AccountId>
        <AccountType/>
      </UserInfo>
      <UserInfo>
        <DisplayName>Jewett, Vanessa</DisplayName>
        <AccountId>85</AccountId>
        <AccountType/>
      </UserInfo>
      <UserInfo>
        <DisplayName>Attia, Maximos</DisplayName>
        <AccountId>186</AccountId>
        <AccountType/>
      </UserInfo>
      <UserInfo>
        <DisplayName>Sinsabaugh, Sue</DisplayName>
        <AccountId>76</AccountId>
        <AccountType/>
      </UserInfo>
      <UserInfo>
        <DisplayName>Joyce, Joseph</DisplayName>
        <AccountId>117</AccountId>
        <AccountType/>
      </UserInfo>
      <UserInfo>
        <DisplayName>Adebamowo, Deborah</DisplayName>
        <AccountId>38</AccountId>
        <AccountType/>
      </UserInfo>
      <UserInfo>
        <DisplayName>Woodhouse, Rennie</DisplayName>
        <AccountId>187</AccountId>
        <AccountType/>
      </UserInfo>
      <UserInfo>
        <DisplayName>Swalih, Mohamed</DisplayName>
        <AccountId>188</AccountId>
        <AccountType/>
      </UserInfo>
      <UserInfo>
        <DisplayName>Lantry, Julia</DisplayName>
        <AccountId>189</AccountId>
        <AccountType/>
      </UserInfo>
      <UserInfo>
        <DisplayName>Smith, Jonna</DisplayName>
        <AccountId>190</AccountId>
        <AccountType/>
      </UserInfo>
      <UserInfo>
        <DisplayName>Bennett, Janice</DisplayName>
        <AccountId>191</AccountId>
        <AccountType/>
      </UserInfo>
      <UserInfo>
        <DisplayName>Kissel, Guiliana</DisplayName>
        <AccountId>192</AccountId>
        <AccountType/>
      </UserInfo>
      <UserInfo>
        <DisplayName>Dewitt, Stephanie</DisplayName>
        <AccountId>193</AccountId>
        <AccountType/>
      </UserInfo>
      <UserInfo>
        <DisplayName>Grenzer, Jeffrey</DisplayName>
        <AccountId>194</AccountId>
        <AccountType/>
      </UserInfo>
      <UserInfo>
        <DisplayName>Bennett, Chelsie</DisplayName>
        <AccountId>195</AccountId>
        <AccountType/>
      </UserInfo>
      <UserInfo>
        <DisplayName>Dunnick, Andrew</DisplayName>
        <AccountId>196</AccountId>
        <AccountType/>
      </UserInfo>
      <UserInfo>
        <DisplayName>LaMontagne-Park, Janelle</DisplayName>
        <AccountId>197</AccountId>
        <AccountType/>
      </UserInfo>
      <UserInfo>
        <DisplayName>Soster, Morgan</DisplayName>
        <AccountId>198</AccountId>
        <AccountType/>
      </UserInfo>
      <UserInfo>
        <DisplayName>Sepelak, Sandra</DisplayName>
        <AccountId>199</AccountId>
        <AccountType/>
      </UserInfo>
      <UserInfo>
        <DisplayName>Weber, Elizabeth A</DisplayName>
        <AccountId>200</AccountId>
        <AccountType/>
      </UserInfo>
      <UserInfo>
        <DisplayName>Wright, Brandon</DisplayName>
        <AccountId>201</AccountId>
        <AccountType/>
      </UserInfo>
      <UserInfo>
        <DisplayName>Pond, Stacy</DisplayName>
        <AccountId>202</AccountId>
        <AccountType/>
      </UserInfo>
      <UserInfo>
        <DisplayName>Myers, Kyle</DisplayName>
        <AccountId>203</AccountId>
        <AccountType/>
      </UserInfo>
      <UserInfo>
        <DisplayName>Martin, Thomas R</DisplayName>
        <AccountId>185</AccountId>
        <AccountType/>
      </UserInfo>
      <UserInfo>
        <DisplayName>Hakes, Steven E</DisplayName>
        <AccountId>204</AccountId>
        <AccountType/>
      </UserInfo>
      <UserInfo>
        <DisplayName>Uddoh, Emmanuel</DisplayName>
        <AccountId>53</AccountId>
        <AccountType/>
      </UserInfo>
      <UserInfo>
        <DisplayName>Appleton, Abraham</DisplayName>
        <AccountId>21</AccountId>
        <AccountType/>
      </UserInfo>
      <UserInfo>
        <DisplayName>Rizzo, Anne G</DisplayName>
        <AccountId>205</AccountId>
        <AccountType/>
      </UserInfo>
      <UserInfo>
        <DisplayName>Ott, Alex</DisplayName>
        <AccountId>206</AccountId>
        <AccountType/>
      </UserInfo>
      <UserInfo>
        <DisplayName>Miller, Anja</DisplayName>
        <AccountId>207</AccountId>
        <AccountType/>
      </UserInfo>
      <UserInfo>
        <DisplayName>Auerbach, Brett</DisplayName>
        <AccountId>208</AccountId>
        <AccountType/>
      </UserInfo>
      <UserInfo>
        <DisplayName>Choi, Joseph</DisplayName>
        <AccountId>15</AccountId>
        <AccountType/>
      </UserInfo>
      <UserInfo>
        <DisplayName>Bronson, Lisa A</DisplayName>
        <AccountId>209</AccountId>
        <AccountType/>
      </UserInfo>
      <UserInfo>
        <DisplayName>Porter, Burdett</DisplayName>
        <AccountId>71</AccountId>
        <AccountType/>
      </UserInfo>
      <UserInfo>
        <DisplayName>Phykitt, Donald</DisplayName>
        <AccountId>210</AccountId>
        <AccountType/>
      </UserInfo>
      <UserInfo>
        <DisplayName>McDuffee, Kyle</DisplayName>
        <AccountId>211</AccountId>
        <AccountType/>
      </UserInfo>
      <UserInfo>
        <DisplayName>Bennett, Lindsey</DisplayName>
        <AccountId>212</AccountId>
        <AccountType/>
      </UserInfo>
      <UserInfo>
        <DisplayName>LaPorta, Guido</DisplayName>
        <AccountId>213</AccountId>
        <AccountType/>
      </UserInfo>
      <UserInfo>
        <DisplayName>Cagir, Burt</DisplayName>
        <AccountId>14</AccountId>
        <AccountType/>
      </UserInfo>
      <UserInfo>
        <DisplayName>Davis, Katherine</DisplayName>
        <AccountId>214</AccountId>
        <AccountType/>
      </UserInfo>
      <UserInfo>
        <DisplayName>Hammond, Dawn</DisplayName>
        <AccountId>215</AccountId>
        <AccountType/>
      </UserInfo>
      <UserInfo>
        <DisplayName>Ferreira, Joao</DisplayName>
        <AccountId>216</AccountId>
        <AccountType/>
      </UserInfo>
      <UserInfo>
        <DisplayName>Talamo, Giampaolo</DisplayName>
        <AccountId>49</AccountId>
        <AccountType/>
      </UserInfo>
      <UserInfo>
        <DisplayName>Miner, Jean</DisplayName>
        <AccountId>217</AccountId>
        <AccountType/>
      </UserInfo>
      <UserInfo>
        <DisplayName>LaCoursiere, Pamela</DisplayName>
        <AccountId>218</AccountId>
        <AccountType/>
      </UserInfo>
      <UserInfo>
        <DisplayName>Meseeha, Marcelle</DisplayName>
        <AccountId>219</AccountId>
        <AccountType/>
      </UserInfo>
      <UserInfo>
        <DisplayName>Khan, Muneer</DisplayName>
        <AccountId>220</AccountId>
        <AccountType/>
      </UserInfo>
      <UserInfo>
        <DisplayName>Shaw, Karen</DisplayName>
        <AccountId>221</AccountId>
        <AccountType/>
      </UserInfo>
      <UserInfo>
        <DisplayName>Gorsline, Kiriaki</DisplayName>
        <AccountId>222</AccountId>
        <AccountType/>
      </UserInfo>
      <UserInfo>
        <DisplayName>Bennett, Karyn</DisplayName>
        <AccountId>223</AccountId>
        <AccountType/>
      </UserInfo>
      <UserInfo>
        <DisplayName>Ravenscroft, Jessica</DisplayName>
        <AccountId>224</AccountId>
        <AccountType/>
      </UserInfo>
      <UserInfo>
        <DisplayName>Wagner, Jim</DisplayName>
        <AccountId>225</AccountId>
        <AccountType/>
      </UserInfo>
      <UserInfo>
        <DisplayName>Robinson, Benjamin R</DisplayName>
        <AccountId>226</AccountId>
        <AccountType/>
      </UserInfo>
      <UserInfo>
        <DisplayName>Traverso, Jose</DisplayName>
        <AccountId>227</AccountId>
        <AccountType/>
      </UserInfo>
      <UserInfo>
        <DisplayName>Sheffer, Daniel</DisplayName>
        <AccountId>228</AccountId>
        <AccountType/>
      </UserInfo>
      <UserInfo>
        <DisplayName>Stahl, Matthew</DisplayName>
        <AccountId>229</AccountId>
        <AccountType/>
      </UserInfo>
      <UserInfo>
        <DisplayName>Hicks, Steve</DisplayName>
        <AccountId>230</AccountId>
        <AccountType/>
      </UserInfo>
      <UserInfo>
        <DisplayName>Fritzen, Michael</DisplayName>
        <AccountId>231</AccountId>
        <AccountType/>
      </UserInfo>
      <UserInfo>
        <DisplayName>Sinay, Susan</DisplayName>
        <AccountId>232</AccountId>
        <AccountType/>
      </UserInfo>
      <UserInfo>
        <DisplayName>Setzer, Emalyn</DisplayName>
        <AccountId>233</AccountId>
        <AccountType/>
      </UserInfo>
      <UserInfo>
        <DisplayName>Soprano, Keiran</DisplayName>
        <AccountId>234</AccountId>
        <AccountType/>
      </UserInfo>
      <UserInfo>
        <DisplayName>Flynn, Jacqueline M</DisplayName>
        <AccountId>235</AccountId>
        <AccountType/>
      </UserInfo>
      <UserInfo>
        <DisplayName>Green, Karla</DisplayName>
        <AccountId>236</AccountId>
        <AccountType/>
      </UserInfo>
      <UserInfo>
        <DisplayName>Capilli, Christopher</DisplayName>
        <AccountId>237</AccountId>
        <AccountType/>
      </UserInfo>
      <UserInfo>
        <DisplayName>Maynard Tina</DisplayName>
        <AccountId>238</AccountId>
        <AccountType/>
      </UserInfo>
      <UserInfo>
        <DisplayName>Park, Deborah</DisplayName>
        <AccountId>240</AccountId>
        <AccountType/>
      </UserInfo>
      <UserInfo>
        <DisplayName>Watkins, Michelle</DisplayName>
        <AccountId>241</AccountId>
        <AccountType/>
      </UserInfo>
      <UserInfo>
        <DisplayName>Kukoyi, Oluwaseun</DisplayName>
        <AccountId>242</AccountId>
        <AccountType/>
      </UserInfo>
      <UserInfo>
        <DisplayName>Wattoo, Umer</DisplayName>
        <AccountId>243</AccountId>
        <AccountType/>
      </UserInfo>
      <UserInfo>
        <DisplayName>Patel, Krunal</DisplayName>
        <AccountId>244</AccountId>
        <AccountType/>
      </UserInfo>
      <UserInfo>
        <DisplayName>Law, John C</DisplayName>
        <AccountId>245</AccountId>
        <AccountType/>
      </UserInfo>
      <UserInfo>
        <DisplayName>Ringer, Stefano</DisplayName>
        <AccountId>246</AccountId>
        <AccountType/>
      </UserInfo>
      <UserInfo>
        <DisplayName>Shop, Print</DisplayName>
        <AccountId>247</AccountId>
        <AccountType/>
      </UserInfo>
      <UserInfo>
        <DisplayName>IT Support</DisplayName>
        <AccountId>248</AccountId>
        <AccountType/>
      </UserInfo>
      <UserInfo>
        <DisplayName>Ammerman, Tracie</DisplayName>
        <AccountId>77</AccountId>
        <AccountType/>
      </UserInfo>
      <UserInfo>
        <DisplayName>Dudley, John</DisplayName>
        <AccountId>249</AccountId>
        <AccountType/>
      </UserInfo>
      <UserInfo>
        <DisplayName>Soni, Mihir</DisplayName>
        <AccountId>250</AccountId>
        <AccountType/>
      </UserInfo>
      <UserInfo>
        <DisplayName>Karacson, Istvan</DisplayName>
        <AccountId>251</AccountId>
        <AccountType/>
      </UserInfo>
      <UserInfo>
        <DisplayName>Elder Waters, Michael</DisplayName>
        <AccountId>252</AccountId>
        <AccountType/>
      </UserInfo>
      <UserInfo>
        <DisplayName>Carroll, Joshua</DisplayName>
        <AccountId>253</AccountId>
        <AccountType/>
      </UserInfo>
      <UserInfo>
        <DisplayName>Dudhat, Sanyukta</DisplayName>
        <AccountId>254</AccountId>
        <AccountType/>
      </UserInfo>
      <UserInfo>
        <DisplayName>Philip, Jaimi</DisplayName>
        <AccountId>255</AccountId>
        <AccountType/>
      </UserInfo>
      <UserInfo>
        <DisplayName>Conlon, Alexander</DisplayName>
        <AccountId>256</AccountId>
        <AccountType/>
      </UserInfo>
      <UserInfo>
        <DisplayName>Rani, Anila</DisplayName>
        <AccountId>257</AccountId>
        <AccountType/>
      </UserInfo>
      <UserInfo>
        <DisplayName>Virk, Hamza</DisplayName>
        <AccountId>258</AccountId>
        <AccountType/>
      </UserInfo>
      <UserInfo>
        <DisplayName>Moza, Kartik</DisplayName>
        <AccountId>259</AccountId>
        <AccountType/>
      </UserInfo>
      <UserInfo>
        <DisplayName>McDonald, Cameron</DisplayName>
        <AccountId>260</AccountId>
        <AccountType/>
      </UserInfo>
      <UserInfo>
        <DisplayName>Au, Zachary</DisplayName>
        <AccountId>261</AccountId>
        <AccountType/>
      </UserInfo>
      <UserInfo>
        <DisplayName>Macdonald, Justin</DisplayName>
        <AccountId>262</AccountId>
        <AccountType/>
      </UserInfo>
      <UserInfo>
        <DisplayName>Kim, Jin Bum</DisplayName>
        <AccountId>83</AccountId>
        <AccountType/>
      </UserInfo>
      <UserInfo>
        <DisplayName>Alkhatib, Rawan</DisplayName>
        <AccountId>263</AccountId>
        <AccountType/>
      </UserInfo>
      <UserInfo>
        <DisplayName>Roach, Kelley</DisplayName>
        <AccountId>264</AccountId>
        <AccountType/>
      </UserInfo>
      <UserInfo>
        <DisplayName>Payne, Alexander</DisplayName>
        <AccountId>265</AccountId>
        <AccountType/>
      </UserInfo>
      <UserInfo>
        <DisplayName>Halula, Abbey</DisplayName>
        <AccountId>266</AccountId>
        <AccountType/>
      </UserInfo>
      <UserInfo>
        <DisplayName>Desai, Siddhi</DisplayName>
        <AccountId>267</AccountId>
        <AccountType/>
      </UserInfo>
      <UserInfo>
        <DisplayName>Internal Medicine Residency Chiefs</DisplayName>
        <AccountId>268</AccountId>
        <AccountType/>
      </UserInfo>
      <UserInfo>
        <DisplayName>Moore, Michelle</DisplayName>
        <AccountId>269</AccountId>
        <AccountType/>
      </UserInfo>
      <UserInfo>
        <DisplayName>Sehrish, Laraib</DisplayName>
        <AccountId>270</AccountId>
        <AccountType/>
      </UserInfo>
      <UserInfo>
        <DisplayName>Calcavecchio, Antonina</DisplayName>
        <AccountId>271</AccountId>
        <AccountType/>
      </UserInfo>
      <UserInfo>
        <DisplayName>Azam, Mohammad</DisplayName>
        <AccountId>272</AccountId>
        <AccountType/>
      </UserInfo>
      <UserInfo>
        <DisplayName>White, April</DisplayName>
        <AccountId>273</AccountId>
        <AccountType/>
      </UserInfo>
      <UserInfo>
        <DisplayName>Hennessey, Matthew</DisplayName>
        <AccountId>131</AccountId>
        <AccountType/>
      </UserInfo>
      <UserInfo>
        <DisplayName>Abid, Farrukh</DisplayName>
        <AccountId>274</AccountId>
        <AccountType/>
      </UserInfo>
      <UserInfo>
        <DisplayName>Steika, Roman</DisplayName>
        <AccountId>34</AccountId>
        <AccountType/>
      </UserInfo>
      <UserInfo>
        <DisplayName>Crymes, Colt</DisplayName>
        <AccountId>275</AccountId>
        <AccountType/>
      </UserInfo>
      <UserInfo>
        <DisplayName>Senapathi, Sri</DisplayName>
        <AccountId>276</AccountId>
        <AccountType/>
      </UserInfo>
      <UserInfo>
        <DisplayName>Shahsavarani, Shaya</DisplayName>
        <AccountId>277</AccountId>
        <AccountType/>
      </UserInfo>
      <UserInfo>
        <DisplayName>Lewis, Karrelle</DisplayName>
        <AccountId>278</AccountId>
        <AccountType/>
      </UserInfo>
      <UserInfo>
        <DisplayName>Alsheimer, Katie</DisplayName>
        <AccountId>279</AccountId>
        <AccountType/>
      </UserInfo>
      <UserInfo>
        <DisplayName>Lachance, Andrew</DisplayName>
        <AccountId>33</AccountId>
        <AccountType/>
      </UserInfo>
      <UserInfo>
        <DisplayName>Wang, Jia</DisplayName>
        <AccountId>61</AccountId>
        <AccountType/>
      </UserInfo>
      <UserInfo>
        <DisplayName>Edelstein, Alexander I</DisplayName>
        <AccountId>280</AccountId>
        <AccountType/>
      </UserInfo>
      <UserInfo>
        <DisplayName>Wardell, William</DisplayName>
        <AccountId>114</AccountId>
        <AccountType/>
      </UserInfo>
      <UserInfo>
        <DisplayName>Tweedy, Agatha</DisplayName>
        <AccountId>108</AccountId>
        <AccountType/>
      </UserInfo>
      <UserInfo>
        <DisplayName>Williams, Kyle</DisplayName>
        <AccountId>52</AccountId>
        <AccountType/>
      </UserInfo>
      <UserInfo>
        <DisplayName>Bajwa, Prabhdeep</DisplayName>
        <AccountId>281</AccountId>
        <AccountType/>
      </UserInfo>
      <UserInfo>
        <DisplayName>Mak, Malvin</DisplayName>
        <AccountId>282</AccountId>
        <AccountType/>
      </UserInfo>
      <UserInfo>
        <DisplayName>Gay, Steven</DisplayName>
        <AccountId>283</AccountId>
        <AccountType/>
      </UserInfo>
      <UserInfo>
        <DisplayName>Yang, Tsu</DisplayName>
        <AccountId>284</AccountId>
        <AccountType/>
      </UserInfo>
      <UserInfo>
        <DisplayName>Konyk, Orest</DisplayName>
        <AccountId>285</AccountId>
        <AccountType/>
      </UserInfo>
      <UserInfo>
        <DisplayName>Rowe, Patrick</DisplayName>
        <AccountId>286</AccountId>
        <AccountType/>
      </UserInfo>
      <UserInfo>
        <DisplayName>Vachharajani, Kajal</DisplayName>
        <AccountId>287</AccountId>
        <AccountType/>
      </UserInfo>
      <UserInfo>
        <DisplayName>Gergel, Michael</DisplayName>
        <AccountId>288</AccountId>
        <AccountType/>
      </UserInfo>
      <UserInfo>
        <DisplayName>Burgei, Jonathan</DisplayName>
        <AccountId>289</AccountId>
        <AccountType/>
      </UserInfo>
      <UserInfo>
        <DisplayName>Oli, Shital</DisplayName>
        <AccountId>290</AccountId>
        <AccountType/>
      </UserInfo>
      <UserInfo>
        <DisplayName>Cape, Christopher</DisplayName>
        <AccountId>291</AccountId>
        <AccountType/>
      </UserInfo>
      <UserInfo>
        <DisplayName>Dew, Jesse</DisplayName>
        <AccountId>292</AccountId>
        <AccountType/>
      </UserInfo>
      <UserInfo>
        <DisplayName>Assuncao, Alvaro G</DisplayName>
        <AccountId>293</AccountId>
        <AccountType/>
      </UserInfo>
      <UserInfo>
        <DisplayName>Thomas, Kaitlyn</DisplayName>
        <AccountId>294</AccountId>
        <AccountType/>
      </UserInfo>
      <UserInfo>
        <DisplayName>Bernshteyn, Michelle</DisplayName>
        <AccountId>295</AccountId>
        <AccountType/>
      </UserInfo>
      <UserInfo>
        <DisplayName>Kapoor, Neel</DisplayName>
        <AccountId>296</AccountId>
        <AccountType/>
      </UserInfo>
      <UserInfo>
        <DisplayName>Khan, Mustafa</DisplayName>
        <AccountId>297</AccountId>
        <AccountType/>
      </UserInfo>
      <UserInfo>
        <DisplayName>Constantino, Jesse</DisplayName>
        <AccountId>298</AccountId>
        <AccountType/>
      </UserInfo>
      <UserInfo>
        <DisplayName>Chen, Jing Ran</DisplayName>
        <AccountId>299</AccountId>
        <AccountType/>
      </UserInfo>
      <UserInfo>
        <DisplayName>Pokharel, Sandip</DisplayName>
        <AccountId>300</AccountId>
        <AccountType/>
      </UserInfo>
      <UserInfo>
        <DisplayName>Bahor, Faid</DisplayName>
        <AccountId>301</AccountId>
        <AccountType/>
      </UserInfo>
      <UserInfo>
        <DisplayName>Cannoy, Austin</DisplayName>
        <AccountId>302</AccountId>
        <AccountType/>
      </UserInfo>
      <UserInfo>
        <DisplayName>Hasan, Khwaja</DisplayName>
        <AccountId>303</AccountId>
        <AccountType/>
      </UserInfo>
      <UserInfo>
        <DisplayName>Jian, Jackie</DisplayName>
        <AccountId>91</AccountId>
        <AccountType/>
      </UserInfo>
      <UserInfo>
        <DisplayName>Bennett, Sally</DisplayName>
        <AccountId>304</AccountId>
        <AccountType/>
      </UserInfo>
      <UserInfo>
        <DisplayName>Srivatana, Ukorn</DisplayName>
        <AccountId>305</AccountId>
        <AccountType/>
      </UserInfo>
      <UserInfo>
        <DisplayName>Dacquel, Patrick</DisplayName>
        <AccountId>306</AccountId>
        <AccountType/>
      </UserInfo>
      <UserInfo>
        <DisplayName>Rittenberger, Jon</DisplayName>
        <AccountId>307</AccountId>
        <AccountType/>
      </UserInfo>
      <UserInfo>
        <DisplayName>LaFrance, Timothy</DisplayName>
        <AccountId>308</AccountId>
        <AccountType/>
      </UserInfo>
      <UserInfo>
        <DisplayName>Ovedovitz, Lon</DisplayName>
        <AccountId>309</AccountId>
        <AccountType/>
      </UserInfo>
      <UserInfo>
        <DisplayName>Lincoln, Katherine</DisplayName>
        <AccountId>310</AccountId>
        <AccountType/>
      </UserInfo>
      <UserInfo>
        <DisplayName>Johnston, Gregory</DisplayName>
        <AccountId>312</AccountId>
        <AccountType/>
      </UserInfo>
      <UserInfo>
        <DisplayName>Liberati, Brittany</DisplayName>
        <AccountId>314</AccountId>
        <AccountType/>
      </UserInfo>
      <UserInfo>
        <DisplayName>Lunsford, Phillip</DisplayName>
        <AccountId>315</AccountId>
        <AccountType/>
      </UserInfo>
      <UserInfo>
        <DisplayName>Sherwood, Abigail</DisplayName>
        <AccountId>316</AccountId>
        <AccountType/>
      </UserInfo>
      <UserInfo>
        <DisplayName>Warner, Laura</DisplayName>
        <AccountId>17</AccountId>
        <AccountType/>
      </UserInfo>
      <UserInfo>
        <DisplayName>Parkhurst, Jamie</DisplayName>
        <AccountId>317</AccountId>
        <AccountType/>
      </UserInfo>
      <UserInfo>
        <DisplayName>Berry, Christopher</DisplayName>
        <AccountId>318</AccountId>
        <AccountType/>
      </UserInfo>
      <UserInfo>
        <DisplayName>Lawrence, Maria</DisplayName>
        <AccountId>319</AccountId>
        <AccountType/>
      </UserInfo>
      <UserInfo>
        <DisplayName>Brinks, Robert</DisplayName>
        <AccountId>320</AccountId>
        <AccountType/>
      </UserInfo>
      <UserInfo>
        <DisplayName>Faucett, Katrina</DisplayName>
        <AccountId>321</AccountId>
        <AccountType/>
      </UserInfo>
      <UserInfo>
        <DisplayName>McCollough, Andrew</DisplayName>
        <AccountId>322</AccountId>
        <AccountType/>
      </UserInfo>
      <UserInfo>
        <DisplayName>Romberger, Marsha</DisplayName>
        <AccountId>323</AccountId>
        <AccountType/>
      </UserInfo>
      <UserInfo>
        <DisplayName>Theodore, Stephanie L</DisplayName>
        <AccountId>324</AccountId>
        <AccountType/>
      </UserInfo>
      <UserInfo>
        <DisplayName>Ferrito, Susan</DisplayName>
        <AccountId>325</AccountId>
        <AccountType/>
      </UserInfo>
      <UserInfo>
        <DisplayName>Houston, Rebecca L</DisplayName>
        <AccountId>326</AccountId>
        <AccountType/>
      </UserInfo>
      <UserInfo>
        <DisplayName>Newman, Jessica</DisplayName>
        <AccountId>327</AccountId>
        <AccountType/>
      </UserInfo>
      <UserInfo>
        <DisplayName>Howard, Keesha</DisplayName>
        <AccountId>328</AccountId>
        <AccountType/>
      </UserInfo>
      <UserInfo>
        <DisplayName>Lewis, Debra</DisplayName>
        <AccountId>329</AccountId>
        <AccountType/>
      </UserInfo>
      <UserInfo>
        <DisplayName>Smith, Wendy</DisplayName>
        <AccountId>330</AccountId>
        <AccountType/>
      </UserInfo>
      <UserInfo>
        <DisplayName>Wenger, Mary</DisplayName>
        <AccountId>331</AccountId>
        <AccountType/>
      </UserInfo>
      <UserInfo>
        <DisplayName>Amir Younus</DisplayName>
        <AccountId>332</AccountId>
        <AccountType/>
      </UserInfo>
      <UserInfo>
        <DisplayName>Bomboy, Teri</DisplayName>
        <AccountId>333</AccountId>
        <AccountType/>
      </UserInfo>
      <UserInfo>
        <DisplayName>LaRock, Barry</DisplayName>
        <AccountId>334</AccountId>
        <AccountType/>
      </UserInfo>
      <UserInfo>
        <DisplayName>Snow, Ashley</DisplayName>
        <AccountId>335</AccountId>
        <AccountType/>
      </UserInfo>
      <UserInfo>
        <DisplayName>Klinger, Ann</DisplayName>
        <AccountId>336</AccountId>
        <AccountType/>
      </UserInfo>
      <UserInfo>
        <DisplayName>Lee, Wonyong</DisplayName>
        <AccountId>80</AccountId>
        <AccountType/>
      </UserInfo>
      <UserInfo>
        <DisplayName>Fenech, Naiman</DisplayName>
        <AccountId>47</AccountId>
        <AccountType/>
      </UserInfo>
      <UserInfo>
        <DisplayName>Karney, Shawn</DisplayName>
        <AccountId>337</AccountId>
        <AccountType/>
      </UserInfo>
      <UserInfo>
        <DisplayName>Newman, Denise</DisplayName>
        <AccountId>338</AccountId>
        <AccountType/>
      </UserInfo>
      <UserInfo>
        <DisplayName>Skerpon, Taylor</DisplayName>
        <AccountId>339</AccountId>
        <AccountType/>
      </UserInfo>
      <UserInfo>
        <DisplayName>Drake, Julie</DisplayName>
        <AccountId>340</AccountId>
        <AccountType/>
      </UserInfo>
      <UserInfo>
        <DisplayName>Schoonover, Alexis</DisplayName>
        <AccountId>341</AccountId>
        <AccountType/>
      </UserInfo>
      <UserInfo>
        <DisplayName>Myers, Kim</DisplayName>
        <AccountId>342</AccountId>
        <AccountType/>
      </UserInfo>
      <UserInfo>
        <DisplayName>Campbell, Andrea</DisplayName>
        <AccountId>343</AccountId>
        <AccountType/>
      </UserInfo>
      <UserInfo>
        <DisplayName>Yoder, Lindsey</DisplayName>
        <AccountId>112</AccountId>
        <AccountType/>
      </UserInfo>
      <UserInfo>
        <DisplayName>Couts, Terri</DisplayName>
        <AccountId>374</AccountId>
        <AccountType/>
      </UserInfo>
      <UserInfo>
        <DisplayName>Huddleston, France</DisplayName>
        <AccountId>375</AccountId>
        <AccountType/>
      </UserInfo>
      <UserInfo>
        <DisplayName>Jain, Rajeev</DisplayName>
        <AccountId>376</AccountId>
        <AccountType/>
      </UserInfo>
      <UserInfo>
        <DisplayName>Steele, Richard</DisplayName>
        <AccountId>378</AccountId>
        <AccountType/>
      </UserInfo>
      <UserInfo>
        <DisplayName>Knapp, Maria</DisplayName>
        <AccountId>379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4A97C32-5DB4-4A94-98E0-FC3077264F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fb08b4-bfe9-4257-9699-143a5533d181"/>
    <ds:schemaRef ds:uri="09cab16f-404d-465f-9a91-013c7ecc2a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6FE19C-DD63-42F3-A7EE-5F020A3EA2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B2F6D3-887C-48C4-AF14-73A053F27C57}">
  <ds:schemaRefs>
    <ds:schemaRef ds:uri="09cab16f-404d-465f-9a91-013c7ecc2a1d"/>
    <ds:schemaRef ds:uri="36fb08b4-bfe9-4257-9699-143a5533d1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957</Words>
  <Application>Microsoft Office PowerPoint</Application>
  <PresentationFormat>Widescreen</PresentationFormat>
  <Paragraphs>159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Castellar</vt:lpstr>
      <vt:lpstr>Helvetica Neue Medium</vt:lpstr>
      <vt:lpstr>Inter</vt:lpstr>
      <vt:lpstr>Roboto</vt:lpstr>
      <vt:lpstr>Wingdings</vt:lpstr>
      <vt:lpstr>Office Theme</vt:lpstr>
      <vt:lpstr>Sasi  (Simulation &amp; Advanced Skills Institute) Simulators</vt:lpstr>
      <vt:lpstr> Elevate Healthcare  Vimedix Ultrasound Simulation</vt:lpstr>
      <vt:lpstr>Gaumard Adult HAL® (3201)</vt:lpstr>
      <vt:lpstr>Gaumard Pediatric HAL® (S2225)</vt:lpstr>
      <vt:lpstr>Gaumard NOELLE® (S554)</vt:lpstr>
      <vt:lpstr>Gaumard Newborn Tory®(S2210)</vt:lpstr>
      <vt:lpstr>PROMPT Flex Birthing Simulator</vt:lpstr>
      <vt:lpstr>PROMPT Flex  Birthing Simulator– add ons</vt:lpstr>
      <vt:lpstr>PowerPoint Presentation</vt:lpstr>
      <vt:lpstr>SonoSim LiveScan®</vt:lpstr>
      <vt:lpstr>Strategic Operations-  Surgical Cut Suit</vt:lpstr>
      <vt:lpstr>Strategic Operations-  Open Surgical Simulation System</vt:lpstr>
      <vt:lpstr>Surgical Science GI Endoscopy/Bronchoscopy</vt:lpstr>
      <vt:lpstr>Surgical Science RobotiX Mentor </vt:lpstr>
      <vt:lpstr>VirtaMed ArthroS™</vt:lpstr>
      <vt:lpstr>VirtaMed LaproS™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Skills Lab Simulators</dc:title>
  <dc:creator>Altieri, Bethany</dc:creator>
  <cp:lastModifiedBy>Altieri Bethany</cp:lastModifiedBy>
  <cp:revision>1</cp:revision>
  <dcterms:created xsi:type="dcterms:W3CDTF">2023-03-03T15:09:46Z</dcterms:created>
  <dcterms:modified xsi:type="dcterms:W3CDTF">2025-07-29T13:39:57Z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0x01010058BCC70E6242F74E8A7ACC3EC1748CD8</vt:lpwstr>
  </property>
  <property fmtid="{D5CDD505-2E9C-101B-9397-08002B2CF9AE}" pid="3" name="MediaServiceImageTags">
    <vt:lpwstr/>
  </property>
</Properties>
</file>