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1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47801"/>
            <a:ext cx="103632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0357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Department/Committee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145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4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4433-7719-447F-A751-B8D1D7D14B5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F626-5E15-4669-AA20-826213D74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hrie.org/her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6C235E-AFA1-416B-AFD2-D0FC162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DB858-D855-4B1A-A1CF-095E5DE9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084" y="1417637"/>
            <a:ext cx="6750978" cy="5165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Calling all campaign captains! We need you!!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350000"/>
              <a:buBlip>
                <a:blip r:embed="rId2"/>
              </a:buBlip>
            </a:pPr>
            <a:r>
              <a:rPr lang="en-US" sz="1300" dirty="0">
                <a:latin typeface="Times New Roman"/>
                <a:cs typeface="Times New Roman"/>
              </a:rPr>
              <a:t>To best engage all 9000+ Guthrie employees in the campaign in a meaningful way, we need department captains to help share important information and champion the campaign! Captains can attend the virtual kick-off information session schedule in March 	 (Teams invitations will go out to all leaders for the virtual kick-off session). Leaders will receive weekly updates about the campaign that you, as department captains, can then share with your co-workers.</a:t>
            </a:r>
          </a:p>
          <a:p>
            <a:pPr marL="0" indent="0">
              <a:spcBef>
                <a:spcPts val="0"/>
              </a:spcBef>
              <a:buSzPct val="350000"/>
              <a:buNone/>
            </a:pPr>
            <a:endParaRPr lang="en-US" sz="13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SzPct val="350000"/>
              <a:buBlip>
                <a:blip r:embed="rId2"/>
              </a:buBlip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Back This Year!  The campaign will feature t-shirts for anyone who donates $260 or more (that’s just $10 a paycheck for 26 pay periods).  The shirts may be work on designated Fridays during the campaign!</a:t>
            </a:r>
            <a:endParaRPr lang="en-US" sz="1300" dirty="0">
              <a:solidFill>
                <a:srgbClr val="212529"/>
              </a:solidFill>
              <a:latin typeface="Times New Roman"/>
              <a:cs typeface="Times New Roman"/>
            </a:endParaRPr>
          </a:p>
          <a:p>
            <a:pPr marL="0" indent="0">
              <a:buSzPct val="350000"/>
              <a:buNone/>
            </a:pPr>
            <a:endParaRPr lang="en-US" sz="1400" dirty="0"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30" name="Picture 6" descr="TeacherToolsInc.com-Everyone Has/Superhero Inside Them Waiting to Be  Positive Poster">
            <a:extLst>
              <a:ext uri="{FF2B5EF4-FFF2-40B4-BE49-F238E27FC236}">
                <a16:creationId xmlns:a16="http://schemas.microsoft.com/office/drawing/2014/main" id="{2B59A28C-FDA1-9528-AD17-3E8AB9DC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7" y="44402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6C235E-AFA1-416B-AFD2-D0FC162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DB858-D855-4B1A-A1CF-095E5DE9B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022" y="1417638"/>
            <a:ext cx="6750978" cy="51657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ea typeface="Calibri" panose="020F0502020204030204" pitchFamily="34" charset="0"/>
                <a:cs typeface="Times New Roman"/>
              </a:rPr>
              <a:t>Champion Timeline and To Do!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Week of February 26</a:t>
            </a: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: Keep an eye out for your campaign champion supplies from your manager! D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isplay campaign posters and table tents in areas frequented by caregivers.</a:t>
            </a:r>
            <a:endParaRPr lang="en-US" sz="13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Paper pledge forms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Frequently asked questions about the campaign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Promotional materials to share in breakrooms 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Virtual took kit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28</a:t>
            </a:r>
            <a:r>
              <a:rPr lang="en-US" sz="13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Q&amp;A session Teams call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b="1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lvl="1"/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March 4</a:t>
            </a:r>
            <a:r>
              <a:rPr lang="en-US" sz="1300" dirty="0">
                <a:latin typeface="Times New Roman"/>
                <a:ea typeface="Calibri" panose="020F0502020204030204" pitchFamily="34" charset="0"/>
                <a:cs typeface="Times New Roman"/>
              </a:rPr>
              <a:t>: Caregiver campaign kick-off!</a:t>
            </a:r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 of March 4: </a:t>
            </a:r>
            <a:r>
              <a:rPr lang="en-US" sz="13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 in full swing! All caregivers will receive a postcard and email reminders, March 4 through March 25. When you receive these items, it’s a great time to remind your colleagues to join the campaign.</a:t>
            </a:r>
          </a:p>
          <a:p>
            <a:endParaRPr lang="en-US" sz="1300" dirty="0">
              <a:solidFill>
                <a:srgbClr val="2125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SzPct val="350000"/>
              <a:buBlip>
                <a:blip r:embed="rId2"/>
              </a:buBlip>
            </a:pPr>
            <a:r>
              <a:rPr lang="en-US" sz="1300" b="1" dirty="0">
                <a:latin typeface="Times New Roman"/>
                <a:ea typeface="Calibri" panose="020F0502020204030204" pitchFamily="34" charset="0"/>
                <a:cs typeface="Times New Roman"/>
              </a:rPr>
              <a:t>Weeks of March 4 – March 25: 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Encourage your colleagues to join the campaign!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Share the campaign info at your team meeting or invite us to share the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Share your own story or why you give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Answer any questions and thank your colleagues for their participation</a:t>
            </a:r>
          </a:p>
          <a:p>
            <a:endParaRPr lang="en-US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300" b="1" dirty="0">
                <a:solidFill>
                  <a:srgbClr val="212529"/>
                </a:solidFill>
                <a:latin typeface="Times New Roman"/>
                <a:cs typeface="Times New Roman"/>
              </a:rPr>
              <a:t>April: </a:t>
            </a:r>
            <a:r>
              <a:rPr lang="en-US" sz="1300" dirty="0">
                <a:solidFill>
                  <a:srgbClr val="212529"/>
                </a:solidFill>
                <a:latin typeface="Times New Roman"/>
                <a:cs typeface="Times New Roman"/>
              </a:rPr>
              <a:t>Look out for your incentive thank you gifts after the campaign!</a:t>
            </a:r>
          </a:p>
          <a:p>
            <a:pPr>
              <a:buSzPct val="350000"/>
              <a:buBlip>
                <a:blip r:embed="rId2"/>
              </a:buBlip>
            </a:pPr>
            <a:endParaRPr lang="en-US" sz="1400" dirty="0"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4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022" y="1676400"/>
            <a:ext cx="65532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Know!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/>
                <a:cs typeface="Times New Roman"/>
              </a:rPr>
              <a:t>Campaign runs March 4 through March 25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Payroll deductions will start in April and will run for 26 or 12 pay periods based on your pay schedule.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Printable pledge cards will be sent via email to every Guthrie employee with the campaign kick-off email!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350000"/>
              <a:buBlip>
                <a:blip r:embed="rId2"/>
              </a:buBlip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encouraged to donate online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www.Guthrie.org/hero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SzPct val="350000"/>
              <a:buBlip>
                <a:blip r:embed="rId2"/>
              </a:buBlip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SzPct val="350000"/>
              <a:buBlip>
                <a:blip r:embed="rId2"/>
              </a:buBlip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We are working to make giving easier for you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, so if you made a 2023 campaign gift via payroll deduction it will automatically renew in 2024! That's right -- you don't need to turn in a form or respond online. You, and your gift, are on a roll by rolling over!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4E2AB1-AA93-469F-B0BC-2ED2E3B2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Caregiver Campaign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Caregivers Unite! Your Gift is Powerful </a:t>
            </a:r>
          </a:p>
        </p:txBody>
      </p:sp>
    </p:spTree>
    <p:extLst>
      <p:ext uri="{BB962C8B-B14F-4D97-AF65-F5344CB8AC3E}">
        <p14:creationId xmlns:p14="http://schemas.microsoft.com/office/powerpoint/2010/main" val="72545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080623422064EAE08735B4C835341" ma:contentTypeVersion="18" ma:contentTypeDescription="Create a new document." ma:contentTypeScope="" ma:versionID="295880e016c4a781efb4934c986004f2">
  <xsd:schema xmlns:xsd="http://www.w3.org/2001/XMLSchema" xmlns:xs="http://www.w3.org/2001/XMLSchema" xmlns:p="http://schemas.microsoft.com/office/2006/metadata/properties" xmlns:ns2="975607c8-338c-4051-9df4-d424d02bac37" xmlns:ns3="77d333c5-1c7f-4d9c-bd89-0e251e3e73c0" targetNamespace="http://schemas.microsoft.com/office/2006/metadata/properties" ma:root="true" ma:fieldsID="e1ad45cdea3668ce500a4cc7028b370f" ns2:_="" ns3:_="">
    <xsd:import namespace="975607c8-338c-4051-9df4-d424d02bac37"/>
    <xsd:import namespace="77d333c5-1c7f-4d9c-bd89-0e251e3e7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607c8-338c-4051-9df4-d424d02ba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53b17c-41b9-4956-8bcd-828850fa2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333c5-1c7f-4d9c-bd89-0e251e3e7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748883-6922-496e-add4-0e6e1dd845c2}" ma:internalName="TaxCatchAll" ma:showField="CatchAllData" ma:web="77d333c5-1c7f-4d9c-bd89-0e251e3e73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5607c8-338c-4051-9df4-d424d02bac37">
      <Terms xmlns="http://schemas.microsoft.com/office/infopath/2007/PartnerControls"/>
    </lcf76f155ced4ddcb4097134ff3c332f>
    <TaxCatchAll xmlns="77d333c5-1c7f-4d9c-bd89-0e251e3e73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D9DB11-AE46-4D8B-808B-F0BD0C01F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607c8-338c-4051-9df4-d424d02bac37"/>
    <ds:schemaRef ds:uri="77d333c5-1c7f-4d9c-bd89-0e251e3e7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25144-35B8-44FC-B8C2-B301E9E74D77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975607c8-338c-4051-9df4-d424d02bac37"/>
    <ds:schemaRef ds:uri="77d333c5-1c7f-4d9c-bd89-0e251e3e73c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1CA1F9-D2E5-4FC6-BEF4-32497EB888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464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2024 Caregiver Campaign Caregivers Unite! Your Gift is Powerful </vt:lpstr>
      <vt:lpstr>2024 Caregiver Campaign Caregivers Unite! Your Gift is Powerful </vt:lpstr>
      <vt:lpstr>2024 Caregiver Campaign Caregivers Unite! Your Gift is Powerful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Steele, Richard</dc:creator>
  <cp:lastModifiedBy>Steele, Richard</cp:lastModifiedBy>
  <cp:revision>16</cp:revision>
  <dcterms:created xsi:type="dcterms:W3CDTF">2023-02-14T21:30:00Z</dcterms:created>
  <dcterms:modified xsi:type="dcterms:W3CDTF">2024-02-20T14:54:10Z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0x01010054D080623422064EAE08735B4C835341</vt:lpwstr>
  </property>
  <property fmtid="{D5CDD505-2E9C-101B-9397-08002B2CF9AE}" pid="3" name="MediaServiceImageTags">
    <vt:lpwstr/>
  </property>
</Properties>
</file>