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9" r:id="rId5"/>
    <p:sldId id="282" r:id="rId6"/>
    <p:sldId id="281" r:id="rId7"/>
    <p:sldId id="266" r:id="rId8"/>
    <p:sldId id="267" r:id="rId9"/>
    <p:sldId id="265" r:id="rId10"/>
    <p:sldId id="284" r:id="rId11"/>
    <p:sldId id="285" r:id="rId12"/>
    <p:sldId id="272" r:id="rId13"/>
    <p:sldId id="273"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226"/>
    <a:srgbClr val="CC0066"/>
    <a:srgbClr val="FF0066"/>
    <a:srgbClr val="930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094C6-CC5A-AF51-B48C-0153E5E10F6E}" v="125" dt="2023-02-14T20:57:43.538"/>
    <p1510:client id="{438629EE-5F6B-0782-2D2A-158847768247}" v="4" dt="2023-01-13T18:02:00.552"/>
    <p1510:client id="{79A8A330-488A-4AD0-BA3D-CF71F5EA743D}" v="13" dt="2023-01-12T19:59:39.084"/>
    <p1510:client id="{A9A4A3F6-2786-76B8-700D-CBA404CCFA94}" v="1" dt="2023-01-19T16:53:31.771"/>
    <p1510:client id="{C5E56EA3-7D06-50F1-26B0-91BF31CFE8B7}" v="19" dt="2023-01-12T18:36:58.777"/>
    <p1510:client id="{F0EAB158-9A7B-18D2-A80E-632FFD69008C}" v="156" dt="2023-01-12T18:54:58.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orient="horz" pos="9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Nichole" userId="S::nichole.benjamin@guthrie.org::746b62e1-fb5d-4546-87d3-058f0f0a720f" providerId="AD" clId="Web-{438629EE-5F6B-0782-2D2A-158847768247}"/>
    <pc:docChg chg="modSld">
      <pc:chgData name="Benjamin, Nichole" userId="S::nichole.benjamin@guthrie.org::746b62e1-fb5d-4546-87d3-058f0f0a720f" providerId="AD" clId="Web-{438629EE-5F6B-0782-2D2A-158847768247}" dt="2023-01-13T18:02:00.552" v="3" actId="20577"/>
      <pc:docMkLst>
        <pc:docMk/>
      </pc:docMkLst>
      <pc:sldChg chg="modSp">
        <pc:chgData name="Benjamin, Nichole" userId="S::nichole.benjamin@guthrie.org::746b62e1-fb5d-4546-87d3-058f0f0a720f" providerId="AD" clId="Web-{438629EE-5F6B-0782-2D2A-158847768247}" dt="2023-01-13T17:59:43.985" v="2" actId="20577"/>
        <pc:sldMkLst>
          <pc:docMk/>
          <pc:sldMk cId="982520361" sldId="283"/>
        </pc:sldMkLst>
        <pc:spChg chg="mod">
          <ac:chgData name="Benjamin, Nichole" userId="S::nichole.benjamin@guthrie.org::746b62e1-fb5d-4546-87d3-058f0f0a720f" providerId="AD" clId="Web-{438629EE-5F6B-0782-2D2A-158847768247}" dt="2023-01-13T17:59:43.985" v="2" actId="20577"/>
          <ac:spMkLst>
            <pc:docMk/>
            <pc:sldMk cId="982520361" sldId="283"/>
            <ac:spMk id="3" creationId="{632FF6E6-FFF9-42FC-B133-3432DB9B5C36}"/>
          </ac:spMkLst>
        </pc:spChg>
      </pc:sldChg>
      <pc:sldChg chg="modSp">
        <pc:chgData name="Benjamin, Nichole" userId="S::nichole.benjamin@guthrie.org::746b62e1-fb5d-4546-87d3-058f0f0a720f" providerId="AD" clId="Web-{438629EE-5F6B-0782-2D2A-158847768247}" dt="2023-01-13T18:02:00.552" v="3" actId="20577"/>
        <pc:sldMkLst>
          <pc:docMk/>
          <pc:sldMk cId="1901550952" sldId="285"/>
        </pc:sldMkLst>
        <pc:spChg chg="mod">
          <ac:chgData name="Benjamin, Nichole" userId="S::nichole.benjamin@guthrie.org::746b62e1-fb5d-4546-87d3-058f0f0a720f" providerId="AD" clId="Web-{438629EE-5F6B-0782-2D2A-158847768247}" dt="2023-01-13T18:02:00.552" v="3" actId="20577"/>
          <ac:spMkLst>
            <pc:docMk/>
            <pc:sldMk cId="1901550952" sldId="285"/>
            <ac:spMk id="3" creationId="{9ABEA88D-9B9F-4A84-BDEE-485CB35DC538}"/>
          </ac:spMkLst>
        </pc:spChg>
      </pc:sldChg>
    </pc:docChg>
  </pc:docChgLst>
  <pc:docChgLst>
    <pc:chgData name="Benjamin, Nichole" userId="S::nichole.benjamin@guthrie.org::746b62e1-fb5d-4546-87d3-058f0f0a720f" providerId="AD" clId="Web-{A9A4A3F6-2786-76B8-700D-CBA404CCFA94}"/>
    <pc:docChg chg="modSld">
      <pc:chgData name="Benjamin, Nichole" userId="S::nichole.benjamin@guthrie.org::746b62e1-fb5d-4546-87d3-058f0f0a720f" providerId="AD" clId="Web-{A9A4A3F6-2786-76B8-700D-CBA404CCFA94}" dt="2023-01-19T16:53:31.771" v="0"/>
      <pc:docMkLst>
        <pc:docMk/>
      </pc:docMkLst>
      <pc:sldChg chg="delSp">
        <pc:chgData name="Benjamin, Nichole" userId="S::nichole.benjamin@guthrie.org::746b62e1-fb5d-4546-87d3-058f0f0a720f" providerId="AD" clId="Web-{A9A4A3F6-2786-76B8-700D-CBA404CCFA94}" dt="2023-01-19T16:53:31.771" v="0"/>
        <pc:sldMkLst>
          <pc:docMk/>
          <pc:sldMk cId="2006202349" sldId="272"/>
        </pc:sldMkLst>
        <pc:picChg chg="del">
          <ac:chgData name="Benjamin, Nichole" userId="S::nichole.benjamin@guthrie.org::746b62e1-fb5d-4546-87d3-058f0f0a720f" providerId="AD" clId="Web-{A9A4A3F6-2786-76B8-700D-CBA404CCFA94}" dt="2023-01-19T16:53:31.771" v="0"/>
          <ac:picMkLst>
            <pc:docMk/>
            <pc:sldMk cId="2006202349" sldId="272"/>
            <ac:picMk id="3" creationId="{9AF71E48-F57D-53EA-33D7-B0A702D34BD0}"/>
          </ac:picMkLst>
        </pc:picChg>
      </pc:sldChg>
    </pc:docChg>
  </pc:docChgLst>
  <pc:docChgLst>
    <pc:chgData name="VanFleet, Nichole" userId="S::nichole.vanfleet@guthrie.org::746b62e1-fb5d-4546-87d3-058f0f0a720f" providerId="AD" clId="Web-{1DE094C6-CC5A-AF51-B48C-0153E5E10F6E}"/>
    <pc:docChg chg="delSld modSld">
      <pc:chgData name="VanFleet, Nichole" userId="S::nichole.vanfleet@guthrie.org::746b62e1-fb5d-4546-87d3-058f0f0a720f" providerId="AD" clId="Web-{1DE094C6-CC5A-AF51-B48C-0153E5E10F6E}" dt="2023-02-14T20:57:43.538" v="79"/>
      <pc:docMkLst>
        <pc:docMk/>
      </pc:docMkLst>
      <pc:sldChg chg="modSp">
        <pc:chgData name="VanFleet, Nichole" userId="S::nichole.vanfleet@guthrie.org::746b62e1-fb5d-4546-87d3-058f0f0a720f" providerId="AD" clId="Web-{1DE094C6-CC5A-AF51-B48C-0153E5E10F6E}" dt="2023-02-14T20:38:53.159" v="49" actId="20577"/>
        <pc:sldMkLst>
          <pc:docMk/>
          <pc:sldMk cId="2308122279" sldId="265"/>
        </pc:sldMkLst>
        <pc:spChg chg="mod">
          <ac:chgData name="VanFleet, Nichole" userId="S::nichole.vanfleet@guthrie.org::746b62e1-fb5d-4546-87d3-058f0f0a720f" providerId="AD" clId="Web-{1DE094C6-CC5A-AF51-B48C-0153E5E10F6E}" dt="2023-02-14T20:38:53.159" v="49" actId="20577"/>
          <ac:spMkLst>
            <pc:docMk/>
            <pc:sldMk cId="2308122279" sldId="265"/>
            <ac:spMk id="14" creationId="{D4575D88-123D-492A-AB2D-142C482E3B55}"/>
          </ac:spMkLst>
        </pc:spChg>
      </pc:sldChg>
      <pc:sldChg chg="modSp">
        <pc:chgData name="VanFleet, Nichole" userId="S::nichole.vanfleet@guthrie.org::746b62e1-fb5d-4546-87d3-058f0f0a720f" providerId="AD" clId="Web-{1DE094C6-CC5A-AF51-B48C-0153E5E10F6E}" dt="2023-02-14T20:37:34.327" v="5" actId="20577"/>
        <pc:sldMkLst>
          <pc:docMk/>
          <pc:sldMk cId="1413048172" sldId="266"/>
        </pc:sldMkLst>
        <pc:spChg chg="mod">
          <ac:chgData name="VanFleet, Nichole" userId="S::nichole.vanfleet@guthrie.org::746b62e1-fb5d-4546-87d3-058f0f0a720f" providerId="AD" clId="Web-{1DE094C6-CC5A-AF51-B48C-0153E5E10F6E}" dt="2023-02-14T20:37:34.327" v="5" actId="20577"/>
          <ac:spMkLst>
            <pc:docMk/>
            <pc:sldMk cId="1413048172" sldId="266"/>
            <ac:spMk id="9" creationId="{C92DB858-D855-4B1A-A1CF-095E5DE9B627}"/>
          </ac:spMkLst>
        </pc:spChg>
      </pc:sldChg>
      <pc:sldChg chg="addSp delSp modSp">
        <pc:chgData name="VanFleet, Nichole" userId="S::nichole.vanfleet@guthrie.org::746b62e1-fb5d-4546-87d3-058f0f0a720f" providerId="AD" clId="Web-{1DE094C6-CC5A-AF51-B48C-0153E5E10F6E}" dt="2023-02-14T20:40:22.616" v="66" actId="1076"/>
        <pc:sldMkLst>
          <pc:docMk/>
          <pc:sldMk cId="2006202349" sldId="272"/>
        </pc:sldMkLst>
        <pc:spChg chg="add del mod">
          <ac:chgData name="VanFleet, Nichole" userId="S::nichole.vanfleet@guthrie.org::746b62e1-fb5d-4546-87d3-058f0f0a720f" providerId="AD" clId="Web-{1DE094C6-CC5A-AF51-B48C-0153E5E10F6E}" dt="2023-02-14T20:40:10.006" v="63"/>
          <ac:spMkLst>
            <pc:docMk/>
            <pc:sldMk cId="2006202349" sldId="272"/>
            <ac:spMk id="3" creationId="{C2F797DD-5EFB-F265-4670-25CD6CC727B1}"/>
          </ac:spMkLst>
        </pc:spChg>
        <pc:picChg chg="add mod">
          <ac:chgData name="VanFleet, Nichole" userId="S::nichole.vanfleet@guthrie.org::746b62e1-fb5d-4546-87d3-058f0f0a720f" providerId="AD" clId="Web-{1DE094C6-CC5A-AF51-B48C-0153E5E10F6E}" dt="2023-02-14T20:40:14.319" v="64" actId="1076"/>
          <ac:picMkLst>
            <pc:docMk/>
            <pc:sldMk cId="2006202349" sldId="272"/>
            <ac:picMk id="2" creationId="{0A556167-1BCA-C632-7343-12639CC1E004}"/>
          </ac:picMkLst>
        </pc:picChg>
        <pc:picChg chg="del mod">
          <ac:chgData name="VanFleet, Nichole" userId="S::nichole.vanfleet@guthrie.org::746b62e1-fb5d-4546-87d3-058f0f0a720f" providerId="AD" clId="Web-{1DE094C6-CC5A-AF51-B48C-0153E5E10F6E}" dt="2023-02-14T20:39:36.082" v="51"/>
          <ac:picMkLst>
            <pc:docMk/>
            <pc:sldMk cId="2006202349" sldId="272"/>
            <ac:picMk id="5" creationId="{85F0655A-EC2A-FFC4-6EEB-7EA8F737B5C2}"/>
          </ac:picMkLst>
        </pc:picChg>
        <pc:picChg chg="mod">
          <ac:chgData name="VanFleet, Nichole" userId="S::nichole.vanfleet@guthrie.org::746b62e1-fb5d-4546-87d3-058f0f0a720f" providerId="AD" clId="Web-{1DE094C6-CC5A-AF51-B48C-0153E5E10F6E}" dt="2023-02-14T20:40:20.819" v="65" actId="1076"/>
          <ac:picMkLst>
            <pc:docMk/>
            <pc:sldMk cId="2006202349" sldId="272"/>
            <ac:picMk id="18" creationId="{AF9DEE11-5CCF-476E-A021-BB1CF2836C5B}"/>
          </ac:picMkLst>
        </pc:picChg>
        <pc:picChg chg="mod">
          <ac:chgData name="VanFleet, Nichole" userId="S::nichole.vanfleet@guthrie.org::746b62e1-fb5d-4546-87d3-058f0f0a720f" providerId="AD" clId="Web-{1DE094C6-CC5A-AF51-B48C-0153E5E10F6E}" dt="2023-02-14T20:40:22.616" v="66" actId="1076"/>
          <ac:picMkLst>
            <pc:docMk/>
            <pc:sldMk cId="2006202349" sldId="272"/>
            <ac:picMk id="20" creationId="{ADD7C3E9-3433-48E3-90E7-93B3E096B46B}"/>
          </ac:picMkLst>
        </pc:picChg>
      </pc:sldChg>
      <pc:sldChg chg="addSp delSp modSp">
        <pc:chgData name="VanFleet, Nichole" userId="S::nichole.vanfleet@guthrie.org::746b62e1-fb5d-4546-87d3-058f0f0a720f" providerId="AD" clId="Web-{1DE094C6-CC5A-AF51-B48C-0153E5E10F6E}" dt="2023-02-14T20:41:31.603" v="73" actId="1076"/>
        <pc:sldMkLst>
          <pc:docMk/>
          <pc:sldMk cId="4234232758" sldId="273"/>
        </pc:sldMkLst>
        <pc:picChg chg="add mod">
          <ac:chgData name="VanFleet, Nichole" userId="S::nichole.vanfleet@guthrie.org::746b62e1-fb5d-4546-87d3-058f0f0a720f" providerId="AD" clId="Web-{1DE094C6-CC5A-AF51-B48C-0153E5E10F6E}" dt="2023-02-14T20:41:31.603" v="73" actId="1076"/>
          <ac:picMkLst>
            <pc:docMk/>
            <pc:sldMk cId="4234232758" sldId="273"/>
            <ac:picMk id="2" creationId="{CF8CBC63-BD4C-E21E-6EF9-BD98D85CE391}"/>
          </ac:picMkLst>
        </pc:picChg>
        <pc:picChg chg="del">
          <ac:chgData name="VanFleet, Nichole" userId="S::nichole.vanfleet@guthrie.org::746b62e1-fb5d-4546-87d3-058f0f0a720f" providerId="AD" clId="Web-{1DE094C6-CC5A-AF51-B48C-0153E5E10F6E}" dt="2023-02-14T20:41:21.431" v="67"/>
          <ac:picMkLst>
            <pc:docMk/>
            <pc:sldMk cId="4234232758" sldId="273"/>
            <ac:picMk id="11" creationId="{D0C39593-F127-4E68-84B0-E75A0D421E24}"/>
          </ac:picMkLst>
        </pc:picChg>
      </pc:sldChg>
      <pc:sldChg chg="modSp">
        <pc:chgData name="VanFleet, Nichole" userId="S::nichole.vanfleet@guthrie.org::746b62e1-fb5d-4546-87d3-058f0f0a720f" providerId="AD" clId="Web-{1DE094C6-CC5A-AF51-B48C-0153E5E10F6E}" dt="2023-02-14T20:36:24.308" v="2" actId="20577"/>
        <pc:sldMkLst>
          <pc:docMk/>
          <pc:sldMk cId="244826615" sldId="282"/>
        </pc:sldMkLst>
        <pc:spChg chg="mod">
          <ac:chgData name="VanFleet, Nichole" userId="S::nichole.vanfleet@guthrie.org::746b62e1-fb5d-4546-87d3-058f0f0a720f" providerId="AD" clId="Web-{1DE094C6-CC5A-AF51-B48C-0153E5E10F6E}" dt="2023-02-14T20:36:24.308" v="2" actId="20577"/>
          <ac:spMkLst>
            <pc:docMk/>
            <pc:sldMk cId="244826615" sldId="282"/>
            <ac:spMk id="3" creationId="{00000000-0000-0000-0000-000000000000}"/>
          </ac:spMkLst>
        </pc:spChg>
      </pc:sldChg>
      <pc:sldChg chg="addSp delSp modSp del delAnim">
        <pc:chgData name="VanFleet, Nichole" userId="S::nichole.vanfleet@guthrie.org::746b62e1-fb5d-4546-87d3-058f0f0a720f" providerId="AD" clId="Web-{1DE094C6-CC5A-AF51-B48C-0153E5E10F6E}" dt="2023-02-14T20:57:43.538" v="79"/>
        <pc:sldMkLst>
          <pc:docMk/>
          <pc:sldMk cId="982520361" sldId="283"/>
        </pc:sldMkLst>
        <pc:spChg chg="add del mod">
          <ac:chgData name="VanFleet, Nichole" userId="S::nichole.vanfleet@guthrie.org::746b62e1-fb5d-4546-87d3-058f0f0a720f" providerId="AD" clId="Web-{1DE094C6-CC5A-AF51-B48C-0153E5E10F6E}" dt="2023-02-14T20:43:21.733" v="78"/>
          <ac:spMkLst>
            <pc:docMk/>
            <pc:sldMk cId="982520361" sldId="283"/>
            <ac:spMk id="2" creationId="{078936C3-2C0C-841D-3935-43AAFAEC8D45}"/>
          </ac:spMkLst>
        </pc:spChg>
        <pc:picChg chg="del">
          <ac:chgData name="VanFleet, Nichole" userId="S::nichole.vanfleet@guthrie.org::746b62e1-fb5d-4546-87d3-058f0f0a720f" providerId="AD" clId="Web-{1DE094C6-CC5A-AF51-B48C-0153E5E10F6E}" dt="2023-02-14T20:43:11.749" v="74"/>
          <ac:picMkLst>
            <pc:docMk/>
            <pc:sldMk cId="982520361" sldId="283"/>
            <ac:picMk id="4" creationId="{F2DD3CE3-B101-41F4-91A2-04A7A01B6CF7}"/>
          </ac:picMkLst>
        </pc:picChg>
      </pc:sldChg>
    </pc:docChg>
  </pc:docChgLst>
  <pc:docChgLst>
    <pc:chgData name="Benjamin, Nichole" userId="S::nichole.benjamin@guthrie.org::746b62e1-fb5d-4546-87d3-058f0f0a720f" providerId="AD" clId="Web-{C5E56EA3-7D06-50F1-26B0-91BF31CFE8B7}"/>
    <pc:docChg chg="modSld">
      <pc:chgData name="Benjamin, Nichole" userId="S::nichole.benjamin@guthrie.org::746b62e1-fb5d-4546-87d3-058f0f0a720f" providerId="AD" clId="Web-{C5E56EA3-7D06-50F1-26B0-91BF31CFE8B7}" dt="2023-01-12T18:36:58.777" v="18" actId="20577"/>
      <pc:docMkLst>
        <pc:docMk/>
      </pc:docMkLst>
      <pc:sldChg chg="modSp">
        <pc:chgData name="Benjamin, Nichole" userId="S::nichole.benjamin@guthrie.org::746b62e1-fb5d-4546-87d3-058f0f0a720f" providerId="AD" clId="Web-{C5E56EA3-7D06-50F1-26B0-91BF31CFE8B7}" dt="2023-01-12T18:36:58.777" v="18" actId="20577"/>
        <pc:sldMkLst>
          <pc:docMk/>
          <pc:sldMk cId="799808408" sldId="279"/>
        </pc:sldMkLst>
        <pc:spChg chg="mod">
          <ac:chgData name="Benjamin, Nichole" userId="S::nichole.benjamin@guthrie.org::746b62e1-fb5d-4546-87d3-058f0f0a720f" providerId="AD" clId="Web-{C5E56EA3-7D06-50F1-26B0-91BF31CFE8B7}" dt="2023-01-12T18:36:41.949" v="15" actId="20577"/>
          <ac:spMkLst>
            <pc:docMk/>
            <pc:sldMk cId="799808408" sldId="279"/>
            <ac:spMk id="2" creationId="{00000000-0000-0000-0000-000000000000}"/>
          </ac:spMkLst>
        </pc:spChg>
        <pc:spChg chg="mod">
          <ac:chgData name="Benjamin, Nichole" userId="S::nichole.benjamin@guthrie.org::746b62e1-fb5d-4546-87d3-058f0f0a720f" providerId="AD" clId="Web-{C5E56EA3-7D06-50F1-26B0-91BF31CFE8B7}" dt="2023-01-12T18:36:58.777" v="18" actId="20577"/>
          <ac:spMkLst>
            <pc:docMk/>
            <pc:sldMk cId="799808408" sldId="279"/>
            <ac:spMk id="3" creationId="{00000000-0000-0000-0000-000000000000}"/>
          </ac:spMkLst>
        </pc:spChg>
      </pc:sldChg>
    </pc:docChg>
  </pc:docChgLst>
  <pc:docChgLst>
    <pc:chgData name="Benjamin, Nichole" userId="S::nichole.benjamin@guthrie.org::746b62e1-fb5d-4546-87d3-058f0f0a720f" providerId="AD" clId="Web-{F0EAB158-9A7B-18D2-A80E-632FFD69008C}"/>
    <pc:docChg chg="modSld">
      <pc:chgData name="Benjamin, Nichole" userId="S::nichole.benjamin@guthrie.org::746b62e1-fb5d-4546-87d3-058f0f0a720f" providerId="AD" clId="Web-{F0EAB158-9A7B-18D2-A80E-632FFD69008C}" dt="2023-01-12T18:54:56.444" v="95" actId="20577"/>
      <pc:docMkLst>
        <pc:docMk/>
      </pc:docMkLst>
      <pc:sldChg chg="addSp delSp modSp">
        <pc:chgData name="Benjamin, Nichole" userId="S::nichole.benjamin@guthrie.org::746b62e1-fb5d-4546-87d3-058f0f0a720f" providerId="AD" clId="Web-{F0EAB158-9A7B-18D2-A80E-632FFD69008C}" dt="2023-01-12T18:54:21.083" v="91" actId="20577"/>
        <pc:sldMkLst>
          <pc:docMk/>
          <pc:sldMk cId="799808408" sldId="279"/>
        </pc:sldMkLst>
        <pc:spChg chg="mod">
          <ac:chgData name="Benjamin, Nichole" userId="S::nichole.benjamin@guthrie.org::746b62e1-fb5d-4546-87d3-058f0f0a720f" providerId="AD" clId="Web-{F0EAB158-9A7B-18D2-A80E-632FFD69008C}" dt="2023-01-12T18:54:21.083" v="91" actId="20577"/>
          <ac:spMkLst>
            <pc:docMk/>
            <pc:sldMk cId="799808408" sldId="279"/>
            <ac:spMk id="2" creationId="{00000000-0000-0000-0000-000000000000}"/>
          </ac:spMkLst>
        </pc:spChg>
        <pc:spChg chg="mod">
          <ac:chgData name="Benjamin, Nichole" userId="S::nichole.benjamin@guthrie.org::746b62e1-fb5d-4546-87d3-058f0f0a720f" providerId="AD" clId="Web-{F0EAB158-9A7B-18D2-A80E-632FFD69008C}" dt="2023-01-12T18:51:09.796" v="67" actId="20577"/>
          <ac:spMkLst>
            <pc:docMk/>
            <pc:sldMk cId="799808408" sldId="279"/>
            <ac:spMk id="8" creationId="{C121948E-198B-488A-8AFF-E738B0D0D1C2}"/>
          </ac:spMkLst>
        </pc:spChg>
        <pc:picChg chg="add del mod">
          <ac:chgData name="Benjamin, Nichole" userId="S::nichole.benjamin@guthrie.org::746b62e1-fb5d-4546-87d3-058f0f0a720f" providerId="AD" clId="Web-{F0EAB158-9A7B-18D2-A80E-632FFD69008C}" dt="2023-01-12T18:45:37.785" v="3"/>
          <ac:picMkLst>
            <pc:docMk/>
            <pc:sldMk cId="799808408" sldId="279"/>
            <ac:picMk id="4" creationId="{7F0E1CA0-AB2A-A4B1-705E-06C2F4278F0A}"/>
          </ac:picMkLst>
        </pc:picChg>
        <pc:picChg chg="add del mod modCrop">
          <ac:chgData name="Benjamin, Nichole" userId="S::nichole.benjamin@guthrie.org::746b62e1-fb5d-4546-87d3-058f0f0a720f" providerId="AD" clId="Web-{F0EAB158-9A7B-18D2-A80E-632FFD69008C}" dt="2023-01-12T18:52:33.486" v="72"/>
          <ac:picMkLst>
            <pc:docMk/>
            <pc:sldMk cId="799808408" sldId="279"/>
            <ac:picMk id="5" creationId="{6FCB99CF-1E60-DC7F-E9B0-FE84D01AE54B}"/>
          </ac:picMkLst>
        </pc:picChg>
        <pc:picChg chg="del">
          <ac:chgData name="Benjamin, Nichole" userId="S::nichole.benjamin@guthrie.org::746b62e1-fb5d-4546-87d3-058f0f0a720f" providerId="AD" clId="Web-{F0EAB158-9A7B-18D2-A80E-632FFD69008C}" dt="2023-01-12T18:45:30.301" v="0"/>
          <ac:picMkLst>
            <pc:docMk/>
            <pc:sldMk cId="799808408" sldId="279"/>
            <ac:picMk id="7" creationId="{71A3CB83-40C1-4DBD-B366-CB267766C238}"/>
          </ac:picMkLst>
        </pc:picChg>
        <pc:picChg chg="add mod modCrop">
          <ac:chgData name="Benjamin, Nichole" userId="S::nichole.benjamin@guthrie.org::746b62e1-fb5d-4546-87d3-058f0f0a720f" providerId="AD" clId="Web-{F0EAB158-9A7B-18D2-A80E-632FFD69008C}" dt="2023-01-12T18:53:40.582" v="88" actId="1076"/>
          <ac:picMkLst>
            <pc:docMk/>
            <pc:sldMk cId="799808408" sldId="279"/>
            <ac:picMk id="9" creationId="{A5E2B877-3FD2-E9F4-C513-E71212D7F238}"/>
          </ac:picMkLst>
        </pc:picChg>
      </pc:sldChg>
      <pc:sldChg chg="modSp">
        <pc:chgData name="Benjamin, Nichole" userId="S::nichole.benjamin@guthrie.org::746b62e1-fb5d-4546-87d3-058f0f0a720f" providerId="AD" clId="Web-{F0EAB158-9A7B-18D2-A80E-632FFD69008C}" dt="2023-01-12T18:54:56.444" v="95" actId="20577"/>
        <pc:sldMkLst>
          <pc:docMk/>
          <pc:sldMk cId="244826615" sldId="282"/>
        </pc:sldMkLst>
        <pc:spChg chg="mod">
          <ac:chgData name="Benjamin, Nichole" userId="S::nichole.benjamin@guthrie.org::746b62e1-fb5d-4546-87d3-058f0f0a720f" providerId="AD" clId="Web-{F0EAB158-9A7B-18D2-A80E-632FFD69008C}" dt="2023-01-12T18:54:56.444" v="95" actId="20577"/>
          <ac:spMkLst>
            <pc:docMk/>
            <pc:sldMk cId="244826615" sldId="282"/>
            <ac:spMk id="4" creationId="{399606AB-F4F2-4887-A708-2F86DDFECCF9}"/>
          </ac:spMkLst>
        </pc:spChg>
      </pc:sldChg>
    </pc:docChg>
  </pc:docChgLst>
  <pc:docChgLst>
    <pc:chgData name="Benjamin, Nichole" userId="746b62e1-fb5d-4546-87d3-058f0f0a720f" providerId="ADAL" clId="{79A8A330-488A-4AD0-BA3D-CF71F5EA743D}"/>
    <pc:docChg chg="undo custSel modSld sldOrd">
      <pc:chgData name="Benjamin, Nichole" userId="746b62e1-fb5d-4546-87d3-058f0f0a720f" providerId="ADAL" clId="{79A8A330-488A-4AD0-BA3D-CF71F5EA743D}" dt="2023-01-12T20:00:33.266" v="225" actId="13926"/>
      <pc:docMkLst>
        <pc:docMk/>
      </pc:docMkLst>
      <pc:sldChg chg="modSp mod">
        <pc:chgData name="Benjamin, Nichole" userId="746b62e1-fb5d-4546-87d3-058f0f0a720f" providerId="ADAL" clId="{79A8A330-488A-4AD0-BA3D-CF71F5EA743D}" dt="2023-01-12T19:42:10.514" v="193" actId="20577"/>
        <pc:sldMkLst>
          <pc:docMk/>
          <pc:sldMk cId="2308122279" sldId="265"/>
        </pc:sldMkLst>
        <pc:spChg chg="mod">
          <ac:chgData name="Benjamin, Nichole" userId="746b62e1-fb5d-4546-87d3-058f0f0a720f" providerId="ADAL" clId="{79A8A330-488A-4AD0-BA3D-CF71F5EA743D}" dt="2023-01-12T18:56:59.872" v="0"/>
          <ac:spMkLst>
            <pc:docMk/>
            <pc:sldMk cId="2308122279" sldId="265"/>
            <ac:spMk id="12" creationId="{F8A41EA8-2E65-4123-8380-C259E05976FB}"/>
          </ac:spMkLst>
        </pc:spChg>
        <pc:spChg chg="mod">
          <ac:chgData name="Benjamin, Nichole" userId="746b62e1-fb5d-4546-87d3-058f0f0a720f" providerId="ADAL" clId="{79A8A330-488A-4AD0-BA3D-CF71F5EA743D}" dt="2023-01-12T19:42:10.514" v="193" actId="20577"/>
          <ac:spMkLst>
            <pc:docMk/>
            <pc:sldMk cId="2308122279" sldId="265"/>
            <ac:spMk id="14" creationId="{D4575D88-123D-492A-AB2D-142C482E3B55}"/>
          </ac:spMkLst>
        </pc:spChg>
      </pc:sldChg>
      <pc:sldChg chg="modSp mod ord">
        <pc:chgData name="Benjamin, Nichole" userId="746b62e1-fb5d-4546-87d3-058f0f0a720f" providerId="ADAL" clId="{79A8A330-488A-4AD0-BA3D-CF71F5EA743D}" dt="2023-01-12T19:40:01.937" v="83" actId="404"/>
        <pc:sldMkLst>
          <pc:docMk/>
          <pc:sldMk cId="1413048172" sldId="266"/>
        </pc:sldMkLst>
        <pc:spChg chg="mod">
          <ac:chgData name="Benjamin, Nichole" userId="746b62e1-fb5d-4546-87d3-058f0f0a720f" providerId="ADAL" clId="{79A8A330-488A-4AD0-BA3D-CF71F5EA743D}" dt="2023-01-12T18:56:59.872" v="0"/>
          <ac:spMkLst>
            <pc:docMk/>
            <pc:sldMk cId="1413048172" sldId="266"/>
            <ac:spMk id="6" creationId="{4B6C235E-AFA1-416B-AFD2-D0FC1622E854}"/>
          </ac:spMkLst>
        </pc:spChg>
        <pc:spChg chg="mod">
          <ac:chgData name="Benjamin, Nichole" userId="746b62e1-fb5d-4546-87d3-058f0f0a720f" providerId="ADAL" clId="{79A8A330-488A-4AD0-BA3D-CF71F5EA743D}" dt="2023-01-12T19:40:01.937" v="83" actId="404"/>
          <ac:spMkLst>
            <pc:docMk/>
            <pc:sldMk cId="1413048172" sldId="266"/>
            <ac:spMk id="9" creationId="{C92DB858-D855-4B1A-A1CF-095E5DE9B627}"/>
          </ac:spMkLst>
        </pc:spChg>
      </pc:sldChg>
      <pc:sldChg chg="modSp mod">
        <pc:chgData name="Benjamin, Nichole" userId="746b62e1-fb5d-4546-87d3-058f0f0a720f" providerId="ADAL" clId="{79A8A330-488A-4AD0-BA3D-CF71F5EA743D}" dt="2023-01-12T19:40:28.254" v="89" actId="20577"/>
        <pc:sldMkLst>
          <pc:docMk/>
          <pc:sldMk cId="3809612624" sldId="267"/>
        </pc:sldMkLst>
        <pc:spChg chg="mod">
          <ac:chgData name="Benjamin, Nichole" userId="746b62e1-fb5d-4546-87d3-058f0f0a720f" providerId="ADAL" clId="{79A8A330-488A-4AD0-BA3D-CF71F5EA743D}" dt="2023-01-12T19:40:28.254" v="89" actId="20577"/>
          <ac:spMkLst>
            <pc:docMk/>
            <pc:sldMk cId="3809612624" sldId="267"/>
            <ac:spMk id="3" creationId="{00000000-0000-0000-0000-000000000000}"/>
          </ac:spMkLst>
        </pc:spChg>
        <pc:spChg chg="mod">
          <ac:chgData name="Benjamin, Nichole" userId="746b62e1-fb5d-4546-87d3-058f0f0a720f" providerId="ADAL" clId="{79A8A330-488A-4AD0-BA3D-CF71F5EA743D}" dt="2023-01-12T18:56:59.872" v="0"/>
          <ac:spMkLst>
            <pc:docMk/>
            <pc:sldMk cId="3809612624" sldId="267"/>
            <ac:spMk id="9" creationId="{494E2AB1-AA93-469F-B0BC-2ED2E3B2A9DC}"/>
          </ac:spMkLst>
        </pc:spChg>
      </pc:sldChg>
      <pc:sldChg chg="addSp delSp modSp mod">
        <pc:chgData name="Benjamin, Nichole" userId="746b62e1-fb5d-4546-87d3-058f0f0a720f" providerId="ADAL" clId="{79A8A330-488A-4AD0-BA3D-CF71F5EA743D}" dt="2023-01-12T20:00:11.424" v="223" actId="14100"/>
        <pc:sldMkLst>
          <pc:docMk/>
          <pc:sldMk cId="2006202349" sldId="272"/>
        </pc:sldMkLst>
        <pc:spChg chg="mod">
          <ac:chgData name="Benjamin, Nichole" userId="746b62e1-fb5d-4546-87d3-058f0f0a720f" providerId="ADAL" clId="{79A8A330-488A-4AD0-BA3D-CF71F5EA743D}" dt="2023-01-12T19:53:58.204" v="198" actId="962"/>
          <ac:spMkLst>
            <pc:docMk/>
            <pc:sldMk cId="2006202349" sldId="272"/>
            <ac:spMk id="13" creationId="{0BED3183-619E-45C0-BDED-9EDCEC7D02D1}"/>
          </ac:spMkLst>
        </pc:spChg>
        <pc:spChg chg="mod">
          <ac:chgData name="Benjamin, Nichole" userId="746b62e1-fb5d-4546-87d3-058f0f0a720f" providerId="ADAL" clId="{79A8A330-488A-4AD0-BA3D-CF71F5EA743D}" dt="2023-01-12T18:56:59.872" v="0"/>
          <ac:spMkLst>
            <pc:docMk/>
            <pc:sldMk cId="2006202349" sldId="272"/>
            <ac:spMk id="28" creationId="{AFE5C5F5-FCF4-41D8-8D2B-4E79EA2E3ED0}"/>
          </ac:spMkLst>
        </pc:spChg>
        <pc:picChg chg="add mod">
          <ac:chgData name="Benjamin, Nichole" userId="746b62e1-fb5d-4546-87d3-058f0f0a720f" providerId="ADAL" clId="{79A8A330-488A-4AD0-BA3D-CF71F5EA743D}" dt="2023-01-12T20:00:03.760" v="220" actId="1076"/>
          <ac:picMkLst>
            <pc:docMk/>
            <pc:sldMk cId="2006202349" sldId="272"/>
            <ac:picMk id="3" creationId="{9AF71E48-F57D-53EA-33D7-B0A702D34BD0}"/>
          </ac:picMkLst>
        </pc:picChg>
        <pc:picChg chg="add mod">
          <ac:chgData name="Benjamin, Nichole" userId="746b62e1-fb5d-4546-87d3-058f0f0a720f" providerId="ADAL" clId="{79A8A330-488A-4AD0-BA3D-CF71F5EA743D}" dt="2023-01-12T20:00:11.424" v="223" actId="14100"/>
          <ac:picMkLst>
            <pc:docMk/>
            <pc:sldMk cId="2006202349" sldId="272"/>
            <ac:picMk id="5" creationId="{85F0655A-EC2A-FFC4-6EEB-7EA8F737B5C2}"/>
          </ac:picMkLst>
        </pc:picChg>
        <pc:picChg chg="mod">
          <ac:chgData name="Benjamin, Nichole" userId="746b62e1-fb5d-4546-87d3-058f0f0a720f" providerId="ADAL" clId="{79A8A330-488A-4AD0-BA3D-CF71F5EA743D}" dt="2023-01-12T19:59:47.752" v="213" actId="14100"/>
          <ac:picMkLst>
            <pc:docMk/>
            <pc:sldMk cId="2006202349" sldId="272"/>
            <ac:picMk id="18" creationId="{AF9DEE11-5CCF-476E-A021-BB1CF2836C5B}"/>
          </ac:picMkLst>
        </pc:picChg>
        <pc:picChg chg="mod">
          <ac:chgData name="Benjamin, Nichole" userId="746b62e1-fb5d-4546-87d3-058f0f0a720f" providerId="ADAL" clId="{79A8A330-488A-4AD0-BA3D-CF71F5EA743D}" dt="2023-01-12T19:59:49.591" v="214" actId="14100"/>
          <ac:picMkLst>
            <pc:docMk/>
            <pc:sldMk cId="2006202349" sldId="272"/>
            <ac:picMk id="20" creationId="{ADD7C3E9-3433-48E3-90E7-93B3E096B46B}"/>
          </ac:picMkLst>
        </pc:picChg>
        <pc:picChg chg="del">
          <ac:chgData name="Benjamin, Nichole" userId="746b62e1-fb5d-4546-87d3-058f0f0a720f" providerId="ADAL" clId="{79A8A330-488A-4AD0-BA3D-CF71F5EA743D}" dt="2023-01-12T19:53:00.103" v="194" actId="478"/>
          <ac:picMkLst>
            <pc:docMk/>
            <pc:sldMk cId="2006202349" sldId="272"/>
            <ac:picMk id="22" creationId="{504909E8-9581-4364-9289-E93A6A1F6B51}"/>
          </ac:picMkLst>
        </pc:picChg>
      </pc:sldChg>
      <pc:sldChg chg="modSp">
        <pc:chgData name="Benjamin, Nichole" userId="746b62e1-fb5d-4546-87d3-058f0f0a720f" providerId="ADAL" clId="{79A8A330-488A-4AD0-BA3D-CF71F5EA743D}" dt="2023-01-12T18:56:59.872" v="0"/>
        <pc:sldMkLst>
          <pc:docMk/>
          <pc:sldMk cId="4234232758" sldId="273"/>
        </pc:sldMkLst>
        <pc:spChg chg="mod">
          <ac:chgData name="Benjamin, Nichole" userId="746b62e1-fb5d-4546-87d3-058f0f0a720f" providerId="ADAL" clId="{79A8A330-488A-4AD0-BA3D-CF71F5EA743D}" dt="2023-01-12T18:56:59.872" v="0"/>
          <ac:spMkLst>
            <pc:docMk/>
            <pc:sldMk cId="4234232758" sldId="273"/>
            <ac:spMk id="9" creationId="{102FAA75-6FE6-4A8D-9CFB-B678913FC021}"/>
          </ac:spMkLst>
        </pc:spChg>
      </pc:sldChg>
      <pc:sldChg chg="modSp">
        <pc:chgData name="Benjamin, Nichole" userId="746b62e1-fb5d-4546-87d3-058f0f0a720f" providerId="ADAL" clId="{79A8A330-488A-4AD0-BA3D-CF71F5EA743D}" dt="2023-01-12T18:56:59.872" v="0"/>
        <pc:sldMkLst>
          <pc:docMk/>
          <pc:sldMk cId="2471925405" sldId="281"/>
        </pc:sldMkLst>
        <pc:spChg chg="mod">
          <ac:chgData name="Benjamin, Nichole" userId="746b62e1-fb5d-4546-87d3-058f0f0a720f" providerId="ADAL" clId="{79A8A330-488A-4AD0-BA3D-CF71F5EA743D}" dt="2023-01-12T18:56:59.872" v="0"/>
          <ac:spMkLst>
            <pc:docMk/>
            <pc:sldMk cId="2471925405" sldId="281"/>
            <ac:spMk id="5" creationId="{00000000-0000-0000-0000-000000000000}"/>
          </ac:spMkLst>
        </pc:spChg>
        <pc:spChg chg="mod">
          <ac:chgData name="Benjamin, Nichole" userId="746b62e1-fb5d-4546-87d3-058f0f0a720f" providerId="ADAL" clId="{79A8A330-488A-4AD0-BA3D-CF71F5EA743D}" dt="2023-01-12T18:56:59.872" v="0"/>
          <ac:spMkLst>
            <pc:docMk/>
            <pc:sldMk cId="2471925405" sldId="281"/>
            <ac:spMk id="6" creationId="{01CA82AB-C30A-4F3A-8F27-CFB18E2CACEC}"/>
          </ac:spMkLst>
        </pc:spChg>
      </pc:sldChg>
      <pc:sldChg chg="modSp">
        <pc:chgData name="Benjamin, Nichole" userId="746b62e1-fb5d-4546-87d3-058f0f0a720f" providerId="ADAL" clId="{79A8A330-488A-4AD0-BA3D-CF71F5EA743D}" dt="2023-01-12T18:56:59.872" v="0"/>
        <pc:sldMkLst>
          <pc:docMk/>
          <pc:sldMk cId="244826615" sldId="282"/>
        </pc:sldMkLst>
        <pc:spChg chg="mod">
          <ac:chgData name="Benjamin, Nichole" userId="746b62e1-fb5d-4546-87d3-058f0f0a720f" providerId="ADAL" clId="{79A8A330-488A-4AD0-BA3D-CF71F5EA743D}" dt="2023-01-12T18:56:59.872" v="0"/>
          <ac:spMkLst>
            <pc:docMk/>
            <pc:sldMk cId="244826615" sldId="282"/>
            <ac:spMk id="3" creationId="{00000000-0000-0000-0000-000000000000}"/>
          </ac:spMkLst>
        </pc:spChg>
        <pc:spChg chg="mod">
          <ac:chgData name="Benjamin, Nichole" userId="746b62e1-fb5d-4546-87d3-058f0f0a720f" providerId="ADAL" clId="{79A8A330-488A-4AD0-BA3D-CF71F5EA743D}" dt="2023-01-12T18:56:59.872" v="0"/>
          <ac:spMkLst>
            <pc:docMk/>
            <pc:sldMk cId="244826615" sldId="282"/>
            <ac:spMk id="4" creationId="{399606AB-F4F2-4887-A708-2F86DDFECCF9}"/>
          </ac:spMkLst>
        </pc:spChg>
      </pc:sldChg>
      <pc:sldChg chg="modSp mod">
        <pc:chgData name="Benjamin, Nichole" userId="746b62e1-fb5d-4546-87d3-058f0f0a720f" providerId="ADAL" clId="{79A8A330-488A-4AD0-BA3D-CF71F5EA743D}" dt="2023-01-12T20:00:33.266" v="225" actId="13926"/>
        <pc:sldMkLst>
          <pc:docMk/>
          <pc:sldMk cId="982520361" sldId="283"/>
        </pc:sldMkLst>
        <pc:spChg chg="mod">
          <ac:chgData name="Benjamin, Nichole" userId="746b62e1-fb5d-4546-87d3-058f0f0a720f" providerId="ADAL" clId="{79A8A330-488A-4AD0-BA3D-CF71F5EA743D}" dt="2023-01-12T20:00:33.266" v="225" actId="13926"/>
          <ac:spMkLst>
            <pc:docMk/>
            <pc:sldMk cId="982520361" sldId="283"/>
            <ac:spMk id="3" creationId="{632FF6E6-FFF9-42FC-B133-3432DB9B5C36}"/>
          </ac:spMkLst>
        </pc:spChg>
        <pc:spChg chg="mod">
          <ac:chgData name="Benjamin, Nichole" userId="746b62e1-fb5d-4546-87d3-058f0f0a720f" providerId="ADAL" clId="{79A8A330-488A-4AD0-BA3D-CF71F5EA743D}" dt="2023-01-12T18:56:59.872" v="0"/>
          <ac:spMkLst>
            <pc:docMk/>
            <pc:sldMk cId="982520361" sldId="283"/>
            <ac:spMk id="5" creationId="{BA44771A-8C25-4FD3-AE25-B8B38059B9AB}"/>
          </ac:spMkLst>
        </pc:spChg>
      </pc:sldChg>
      <pc:sldChg chg="modSp">
        <pc:chgData name="Benjamin, Nichole" userId="746b62e1-fb5d-4546-87d3-058f0f0a720f" providerId="ADAL" clId="{79A8A330-488A-4AD0-BA3D-CF71F5EA743D}" dt="2023-01-12T18:56:59.872" v="0"/>
        <pc:sldMkLst>
          <pc:docMk/>
          <pc:sldMk cId="1136968312" sldId="284"/>
        </pc:sldMkLst>
        <pc:spChg chg="mod">
          <ac:chgData name="Benjamin, Nichole" userId="746b62e1-fb5d-4546-87d3-058f0f0a720f" providerId="ADAL" clId="{79A8A330-488A-4AD0-BA3D-CF71F5EA743D}" dt="2023-01-12T18:56:59.872" v="0"/>
          <ac:spMkLst>
            <pc:docMk/>
            <pc:sldMk cId="1136968312" sldId="284"/>
            <ac:spMk id="6" creationId="{1BC71497-3852-44E2-9F88-96076DEEB0F5}"/>
          </ac:spMkLst>
        </pc:spChg>
      </pc:sldChg>
      <pc:sldChg chg="modSp mod">
        <pc:chgData name="Benjamin, Nichole" userId="746b62e1-fb5d-4546-87d3-058f0f0a720f" providerId="ADAL" clId="{79A8A330-488A-4AD0-BA3D-CF71F5EA743D}" dt="2023-01-12T20:00:29.190" v="224" actId="13926"/>
        <pc:sldMkLst>
          <pc:docMk/>
          <pc:sldMk cId="1901550952" sldId="285"/>
        </pc:sldMkLst>
        <pc:spChg chg="mod">
          <ac:chgData name="Benjamin, Nichole" userId="746b62e1-fb5d-4546-87d3-058f0f0a720f" providerId="ADAL" clId="{79A8A330-488A-4AD0-BA3D-CF71F5EA743D}" dt="2023-01-12T20:00:29.190" v="224" actId="13926"/>
          <ac:spMkLst>
            <pc:docMk/>
            <pc:sldMk cId="1901550952" sldId="285"/>
            <ac:spMk id="3" creationId="{9ABEA88D-9B9F-4A84-BDEE-485CB35DC538}"/>
          </ac:spMkLst>
        </pc:spChg>
        <pc:spChg chg="mod">
          <ac:chgData name="Benjamin, Nichole" userId="746b62e1-fb5d-4546-87d3-058f0f0a720f" providerId="ADAL" clId="{79A8A330-488A-4AD0-BA3D-CF71F5EA743D}" dt="2023-01-12T18:56:59.872" v="0"/>
          <ac:spMkLst>
            <pc:docMk/>
            <pc:sldMk cId="1901550952" sldId="285"/>
            <ac:spMk id="6" creationId="{6F43198F-8011-465A-BA8E-06C45F3FFF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7BC5B55-8B55-40B6-9FE7-53ABE90701EC}" type="datetimeFigureOut">
              <a:rPr lang="en-US" smtClean="0"/>
              <a:t>2/14/2023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390CDD-D487-421E-9CC8-52C1503D6C66}" type="slidenum">
              <a:rPr lang="en-US" smtClean="0"/>
              <a:t>‹#›</a:t>
            </a:fld>
            <a:endParaRPr lang="en-US"/>
          </a:p>
        </p:txBody>
      </p:sp>
    </p:spTree>
    <p:extLst>
      <p:ext uri="{BB962C8B-B14F-4D97-AF65-F5344CB8AC3E}">
        <p14:creationId xmlns:p14="http://schemas.microsoft.com/office/powerpoint/2010/main" val="362637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5088726-4C61-4CA9-9188-9484509A4F3F}" type="datetimeFigureOut">
              <a:rPr lang="en-US" smtClean="0"/>
              <a:t>2/14/2023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EAB4371-C765-4EA7-B37D-5E4D1876AF84}" type="slidenum">
              <a:rPr lang="en-US" smtClean="0"/>
              <a:t>‹#›</a:t>
            </a:fld>
            <a:endParaRPr lang="en-US"/>
          </a:p>
        </p:txBody>
      </p:sp>
    </p:spTree>
    <p:extLst>
      <p:ext uri="{BB962C8B-B14F-4D97-AF65-F5344CB8AC3E}">
        <p14:creationId xmlns:p14="http://schemas.microsoft.com/office/powerpoint/2010/main" val="63430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AB4371-C765-4EA7-B37D-5E4D1876AF84}" type="slidenum">
              <a:rPr lang="en-US" smtClean="0"/>
              <a:t>2</a:t>
            </a:fld>
            <a:endParaRPr lang="en-US"/>
          </a:p>
        </p:txBody>
      </p:sp>
    </p:spTree>
    <p:extLst>
      <p:ext uri="{BB962C8B-B14F-4D97-AF65-F5344CB8AC3E}">
        <p14:creationId xmlns:p14="http://schemas.microsoft.com/office/powerpoint/2010/main" val="412343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1447800"/>
            <a:ext cx="7772400" cy="1470025"/>
          </a:xfrm>
        </p:spPr>
        <p:txBody>
          <a:bodyPr/>
          <a:lstStyle>
            <a:lvl1pPr>
              <a:defRPr b="1">
                <a:solidFill>
                  <a:schemeClr val="tx2"/>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1371600" y="3203575"/>
            <a:ext cx="6400800" cy="1752600"/>
          </a:xfr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a:t>
            </a:r>
          </a:p>
          <a:p>
            <a:r>
              <a:rPr lang="en-US"/>
              <a:t>Title</a:t>
            </a:r>
          </a:p>
          <a:p>
            <a:r>
              <a:rPr lang="en-US"/>
              <a:t>Department/Committee</a:t>
            </a:r>
          </a:p>
          <a:p>
            <a:r>
              <a:rPr lang="en-US"/>
              <a:t>Date</a:t>
            </a:r>
          </a:p>
        </p:txBody>
      </p:sp>
    </p:spTree>
    <p:extLst>
      <p:ext uri="{BB962C8B-B14F-4D97-AF65-F5344CB8AC3E}">
        <p14:creationId xmlns:p14="http://schemas.microsoft.com/office/powerpoint/2010/main" val="168145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lvl1pPr algn="l">
              <a:defRPr sz="4000" b="1">
                <a:solidFill>
                  <a:schemeClr val="tx2"/>
                </a:solidFill>
                <a:latin typeface="Arial" panose="020B0604020202020204" pitchFamily="34" charset="0"/>
                <a:cs typeface="Arial" panose="020B0604020202020204" pitchFamily="34" charset="0"/>
              </a:defRPr>
            </a:lvl1pPr>
          </a:lstStyle>
          <a:p>
            <a:r>
              <a:rPr lang="en-US"/>
              <a:t>Click to edit</a:t>
            </a:r>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453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4433-7719-447F-A751-B8D1D7D14B55}" type="datetimeFigureOut">
              <a:rPr lang="en-US" smtClean="0"/>
              <a:t>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9F626-5E15-4669-AA20-826213D746F5}" type="slidenum">
              <a:rPr lang="en-US" smtClean="0"/>
              <a:t>‹#›</a:t>
            </a:fld>
            <a:endParaRPr lang="en-US"/>
          </a:p>
        </p:txBody>
      </p:sp>
    </p:spTree>
    <p:extLst>
      <p:ext uri="{BB962C8B-B14F-4D97-AF65-F5344CB8AC3E}">
        <p14:creationId xmlns:p14="http://schemas.microsoft.com/office/powerpoint/2010/main" val="38265576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uthrie.org/her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br>
              <a:rPr lang="en-US" sz="3200">
                <a:latin typeface="Times New Roman"/>
                <a:cs typeface="Times New Roman"/>
              </a:rPr>
            </a:br>
            <a:r>
              <a:rPr lang="en-US" sz="3200">
                <a:latin typeface="Times New Roman"/>
                <a:cs typeface="Times New Roman"/>
              </a:rPr>
              <a:t>2023 Caregiver Campaign</a:t>
            </a:r>
            <a:br>
              <a:rPr lang="en-US" sz="2800">
                <a:latin typeface="Times New Roman" panose="02020603050405020304" pitchFamily="18" charset="0"/>
                <a:cs typeface="Times New Roman" panose="02020603050405020304" pitchFamily="18" charset="0"/>
              </a:rPr>
            </a:br>
            <a:r>
              <a:rPr lang="en-US" sz="2800" i="1">
                <a:latin typeface="Times New Roman"/>
                <a:cs typeface="Times New Roman"/>
              </a:rPr>
              <a:t>Caregivers Unite! Your Gift is Powerful </a:t>
            </a:r>
            <a:endParaRPr lang="en-US" sz="2800" b="0">
              <a:latin typeface="Arial"/>
              <a:cs typeface="Arial"/>
            </a:endParaRPr>
          </a:p>
          <a:p>
            <a:pPr algn="ctr"/>
            <a:endParaRPr lang="en-US" sz="28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524000"/>
            <a:ext cx="8305800" cy="4906963"/>
          </a:xfrm>
        </p:spPr>
        <p:txBody>
          <a:bodyPr vert="horz" lIns="91440" tIns="45720" rIns="91440" bIns="45720" rtlCol="0" anchor="t">
            <a:normAutofit/>
          </a:bodyPr>
          <a:lstStyle/>
          <a:p>
            <a:pPr marL="0" indent="0">
              <a:buNone/>
            </a:pPr>
            <a:r>
              <a:rPr lang="en-US" sz="2800">
                <a:solidFill>
                  <a:srgbClr val="000000"/>
                </a:solidFill>
                <a:effectLst/>
                <a:latin typeface="Times New Roman"/>
                <a:ea typeface="Calibri" panose="020F0502020204030204" pitchFamily="34" charset="0"/>
                <a:cs typeface="Times New Roman"/>
              </a:rPr>
              <a:t>What is the Caregiver Campaign?</a:t>
            </a:r>
          </a:p>
          <a:p>
            <a:pPr marL="0" indent="0">
              <a:buNone/>
            </a:pP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600">
                <a:solidFill>
                  <a:srgbClr val="000000"/>
                </a:solidFill>
                <a:effectLst/>
                <a:latin typeface="Times New Roman"/>
                <a:ea typeface="Calibri" panose="020F0502020204030204" pitchFamily="34" charset="0"/>
                <a:cs typeface="Times New Roman"/>
              </a:rPr>
              <a:t>The </a:t>
            </a:r>
            <a:r>
              <a:rPr lang="en-US" sz="1600">
                <a:solidFill>
                  <a:srgbClr val="000000"/>
                </a:solidFill>
                <a:latin typeface="Times New Roman"/>
                <a:ea typeface="Calibri" panose="020F0502020204030204" pitchFamily="34" charset="0"/>
                <a:cs typeface="Times New Roman"/>
              </a:rPr>
              <a:t>2023 </a:t>
            </a:r>
            <a:r>
              <a:rPr lang="en-US" sz="1600">
                <a:solidFill>
                  <a:srgbClr val="000000"/>
                </a:solidFill>
                <a:effectLst/>
                <a:latin typeface="Times New Roman"/>
                <a:ea typeface="Calibri" panose="020F0502020204030204" pitchFamily="34" charset="0"/>
                <a:cs typeface="Times New Roman"/>
              </a:rPr>
              <a:t>Caregiver Campaign gives caregivers the opportunity to support our patients and colleagues by making a gift to Guthrie.</a:t>
            </a:r>
            <a:r>
              <a:rPr lang="en-US" sz="1600">
                <a:solidFill>
                  <a:srgbClr val="000000"/>
                </a:solidFill>
                <a:latin typeface="Times New Roman"/>
                <a:ea typeface="Calibri" panose="020F0502020204030204" pitchFamily="34" charset="0"/>
                <a:cs typeface="Times New Roman"/>
              </a:rPr>
              <a:t> </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600">
              <a:solidFill>
                <a:srgbClr val="000000"/>
              </a:solidFill>
              <a:latin typeface="Times New Roman" panose="02020603050405020304" pitchFamily="18" charset="0"/>
              <a:cs typeface="Times New Roman" panose="02020603050405020304" pitchFamily="18" charset="0"/>
            </a:endParaRPr>
          </a:p>
          <a:p>
            <a:pPr marL="0" indent="0">
              <a:buNone/>
            </a:pPr>
            <a:endParaRPr lang="en-US" sz="1800">
              <a:solidFill>
                <a:srgbClr val="000000"/>
              </a:solidFill>
              <a:latin typeface="Helv"/>
              <a:ea typeface="Calibri" panose="020F0502020204030204" pitchFamily="34" charset="0"/>
              <a:cs typeface="Times New Roman" panose="02020603050405020304" pitchFamily="18" charset="0"/>
            </a:endParaRPr>
          </a:p>
          <a:p>
            <a:pPr marL="0" indent="0">
              <a:buNone/>
            </a:pPr>
            <a:endParaRPr lang="en-US" sz="1800">
              <a:effectLst/>
              <a:latin typeface="Calibri" panose="020F0502020204030204" pitchFamily="34" charset="0"/>
              <a:ea typeface="Calibri" panose="020F0502020204030204" pitchFamily="34"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6" name="AutoShape 2" descr="May be an image of one or more people, people standing and text that says '3 EVERY HERO HAS A PART TO PLAY Iม GUTHRIE'">
            <a:extLst>
              <a:ext uri="{FF2B5EF4-FFF2-40B4-BE49-F238E27FC236}">
                <a16:creationId xmlns:a16="http://schemas.microsoft.com/office/drawing/2014/main" id="{B336C577-B216-4A4A-9A0E-811C95A836D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C121948E-198B-488A-8AFF-E738B0D0D1C2}"/>
              </a:ext>
            </a:extLst>
          </p:cNvPr>
          <p:cNvSpPr txBox="1"/>
          <p:nvPr/>
        </p:nvSpPr>
        <p:spPr>
          <a:xfrm>
            <a:off x="3893575" y="2961968"/>
            <a:ext cx="3995738" cy="3077766"/>
          </a:xfrm>
          <a:prstGeom prst="rect">
            <a:avLst/>
          </a:prstGeom>
          <a:noFill/>
        </p:spPr>
        <p:txBody>
          <a:bodyPr wrap="square" lIns="91440" tIns="45720" rIns="91440" bIns="45720" rtlCol="0" anchor="t">
            <a:spAutoFit/>
          </a:bodyPr>
          <a:lstStyle/>
          <a:p>
            <a:r>
              <a:rPr lang="en-US" sz="1600">
                <a:latin typeface="Times New Roman"/>
                <a:ea typeface="+mn-lt"/>
                <a:cs typeface="+mn-lt"/>
              </a:rPr>
              <a:t>“</a:t>
            </a:r>
            <a:r>
              <a:rPr lang="en-US" sz="1600" i="1">
                <a:latin typeface="Times New Roman"/>
                <a:ea typeface="+mn-lt"/>
                <a:cs typeface="+mn-lt"/>
              </a:rPr>
              <a:t>Giving is contagious; whether it’s a smile, or a meal, or a monetary gift, no matter how small. </a:t>
            </a:r>
            <a:r>
              <a:rPr lang="en-US" sz="1600" i="1">
                <a:effectLst/>
                <a:latin typeface="Times New Roman"/>
                <a:ea typeface="+mn-lt"/>
                <a:cs typeface="+mn-lt"/>
              </a:rPr>
              <a:t>Giving</a:t>
            </a:r>
            <a:r>
              <a:rPr lang="en-US" sz="1600" i="1">
                <a:latin typeface="Times New Roman"/>
                <a:ea typeface="+mn-lt"/>
                <a:cs typeface="+mn-lt"/>
              </a:rPr>
              <a:t> inspires giving. No matter how much or how little you can give, you have </a:t>
            </a:r>
            <a:r>
              <a:rPr lang="en-US" sz="1600" i="1">
                <a:effectLst/>
                <a:latin typeface="Times New Roman"/>
                <a:ea typeface="+mn-lt"/>
                <a:cs typeface="+mn-lt"/>
              </a:rPr>
              <a:t>the </a:t>
            </a:r>
            <a:r>
              <a:rPr lang="en-US" sz="1600" i="1">
                <a:latin typeface="Times New Roman"/>
                <a:ea typeface="+mn-lt"/>
                <a:cs typeface="+mn-lt"/>
              </a:rPr>
              <a:t>power </a:t>
            </a:r>
            <a:r>
              <a:rPr lang="en-US" sz="1600" i="1">
                <a:effectLst/>
                <a:latin typeface="Times New Roman"/>
                <a:ea typeface="+mn-lt"/>
                <a:cs typeface="+mn-lt"/>
              </a:rPr>
              <a:t>to </a:t>
            </a:r>
            <a:r>
              <a:rPr lang="en-US" sz="1600" i="1">
                <a:latin typeface="Times New Roman"/>
                <a:ea typeface="+mn-lt"/>
                <a:cs typeface="+mn-lt"/>
              </a:rPr>
              <a:t>touch the life of another person and affect them in ways you may never completely know</a:t>
            </a:r>
            <a:r>
              <a:rPr lang="en-US" sz="1600" i="1">
                <a:effectLst/>
                <a:latin typeface="Times New Roman"/>
                <a:ea typeface="+mn-lt"/>
                <a:cs typeface="+mn-lt"/>
              </a:rPr>
              <a:t>. </a:t>
            </a:r>
            <a:r>
              <a:rPr lang="en-US" sz="1600" i="1">
                <a:latin typeface="Times New Roman"/>
                <a:ea typeface="+mn-lt"/>
                <a:cs typeface="+mn-lt"/>
              </a:rPr>
              <a:t>One person CAN make a difference</a:t>
            </a:r>
            <a:r>
              <a:rPr lang="en-US" sz="1600" i="1">
                <a:effectLst/>
                <a:latin typeface="Times New Roman"/>
                <a:ea typeface="+mn-lt"/>
                <a:cs typeface="+mn-lt"/>
              </a:rPr>
              <a:t>. </a:t>
            </a:r>
            <a:r>
              <a:rPr lang="en-US" sz="1600" i="1">
                <a:latin typeface="Times New Roman"/>
                <a:ea typeface="+mn-lt"/>
                <a:cs typeface="+mn-lt"/>
              </a:rPr>
              <a:t>I don’t know about you, but that possibility gives me great joy.”- </a:t>
            </a:r>
            <a:r>
              <a:rPr lang="en-US" sz="1600" b="1">
                <a:latin typeface="Times New Roman"/>
                <a:ea typeface="+mn-lt"/>
                <a:cs typeface="+mn-lt"/>
              </a:rPr>
              <a:t>Dawn Jayne, Supervisor, Courtesy Services, The Guthrie Clinic</a:t>
            </a:r>
            <a:endParaRPr lang="en-US" b="1">
              <a:latin typeface="Times New Roman"/>
              <a:cs typeface="Times New Roman"/>
            </a:endParaRPr>
          </a:p>
          <a:p>
            <a:endParaRPr lang="en-US"/>
          </a:p>
        </p:txBody>
      </p:sp>
      <p:pic>
        <p:nvPicPr>
          <p:cNvPr id="9" name="Picture 9">
            <a:extLst>
              <a:ext uri="{FF2B5EF4-FFF2-40B4-BE49-F238E27FC236}">
                <a16:creationId xmlns:a16="http://schemas.microsoft.com/office/drawing/2014/main" id="{A5E2B877-3FD2-E9F4-C513-E71212D7F238}"/>
              </a:ext>
            </a:extLst>
          </p:cNvPr>
          <p:cNvPicPr>
            <a:picLocks noChangeAspect="1"/>
          </p:cNvPicPr>
          <p:nvPr/>
        </p:nvPicPr>
        <p:blipFill rotWithShape="1">
          <a:blip r:embed="rId2"/>
          <a:srcRect l="16495" t="7191" r="9021" b="21124"/>
          <a:stretch/>
        </p:blipFill>
        <p:spPr>
          <a:xfrm>
            <a:off x="453516" y="3015911"/>
            <a:ext cx="3267138" cy="3604797"/>
          </a:xfrm>
          <a:prstGeom prst="rect">
            <a:avLst/>
          </a:prstGeom>
        </p:spPr>
      </p:pic>
    </p:spTree>
    <p:extLst>
      <p:ext uri="{BB962C8B-B14F-4D97-AF65-F5344CB8AC3E}">
        <p14:creationId xmlns:p14="http://schemas.microsoft.com/office/powerpoint/2010/main" val="79980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spcBef>
                <a:spcPts val="1800"/>
              </a:spcBef>
              <a:buNone/>
            </a:pPr>
            <a:r>
              <a:rPr lang="en-US" sz="2800">
                <a:latin typeface="Times New Roman"/>
                <a:cs typeface="Times New Roman"/>
              </a:rPr>
              <a:t>We are asking all caregivers to join forces, make a gift, and make a powerful difference in the lives of our patients, our colleagues, and the communities we serve.</a:t>
            </a:r>
          </a:p>
          <a:p>
            <a:pPr marL="0" indent="0">
              <a:spcBef>
                <a:spcPts val="1800"/>
              </a:spcBef>
              <a:buNone/>
            </a:pPr>
            <a:endParaRPr lang="en-US" sz="2800" b="1">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02FAA75-6FE6-4A8D-9CFB-B678913FC021}"/>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pic>
        <p:nvPicPr>
          <p:cNvPr id="2" name="Picture 3" descr="Text&#10;&#10;Description automatically generated">
            <a:extLst>
              <a:ext uri="{FF2B5EF4-FFF2-40B4-BE49-F238E27FC236}">
                <a16:creationId xmlns:a16="http://schemas.microsoft.com/office/drawing/2014/main" id="{CF8CBC63-BD4C-E21E-6EF9-BD98D85CE391}"/>
              </a:ext>
            </a:extLst>
          </p:cNvPr>
          <p:cNvPicPr>
            <a:picLocks noChangeAspect="1"/>
          </p:cNvPicPr>
          <p:nvPr/>
        </p:nvPicPr>
        <p:blipFill>
          <a:blip r:embed="rId2"/>
          <a:stretch>
            <a:fillRect/>
          </a:stretch>
        </p:blipFill>
        <p:spPr>
          <a:xfrm>
            <a:off x="1605732" y="2989314"/>
            <a:ext cx="5416344" cy="3063976"/>
          </a:xfrm>
          <a:prstGeom prst="rect">
            <a:avLst/>
          </a:prstGeom>
        </p:spPr>
      </p:pic>
    </p:spTree>
    <p:extLst>
      <p:ext uri="{BB962C8B-B14F-4D97-AF65-F5344CB8AC3E}">
        <p14:creationId xmlns:p14="http://schemas.microsoft.com/office/powerpoint/2010/main" val="423423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735" y="1657563"/>
            <a:ext cx="7054065" cy="4133637"/>
          </a:xfrm>
        </p:spPr>
        <p:txBody>
          <a:bodyPr vert="horz" lIns="91440" tIns="45720" rIns="91440" bIns="45720" rtlCol="0" anchor="t">
            <a:normAutofit lnSpcReduction="10000"/>
          </a:bodyPr>
          <a:lstStyle/>
          <a:p>
            <a:pPr marL="0" indent="0">
              <a:buNone/>
            </a:pPr>
            <a:r>
              <a:rPr lang="en-US" sz="2400" dirty="0">
                <a:latin typeface="Times New Roman"/>
                <a:cs typeface="Times New Roman"/>
              </a:rPr>
              <a:t>How Can I Get Involved?</a:t>
            </a:r>
          </a:p>
          <a:p>
            <a:pPr>
              <a:buBlip>
                <a:blip r:embed="rId3"/>
              </a:buBlip>
            </a:pPr>
            <a:endParaRPr lang="en-US" sz="1400" dirty="0">
              <a:solidFill>
                <a:srgbClr val="000000"/>
              </a:solidFill>
              <a:latin typeface="Times New Roman" panose="02020603050405020304" pitchFamily="18" charset="0"/>
              <a:cs typeface="Times New Roman" panose="02020603050405020304" pitchFamily="18" charset="0"/>
            </a:endParaRPr>
          </a:p>
          <a:p>
            <a:pPr>
              <a:buSzPct val="300000"/>
              <a:buBlip>
                <a:blip r:embed="rId3"/>
              </a:buBlip>
            </a:pPr>
            <a:r>
              <a:rPr lang="en-US" sz="1600" b="1" dirty="0">
                <a:solidFill>
                  <a:srgbClr val="000000"/>
                </a:solidFill>
                <a:latin typeface="Times New Roman"/>
                <a:cs typeface="Times New Roman"/>
              </a:rPr>
              <a:t>Become a CareGIVER and make a donation to the campaign!</a:t>
            </a:r>
          </a:p>
          <a:p>
            <a:pPr marL="0" indent="0">
              <a:buNone/>
            </a:pPr>
            <a:r>
              <a:rPr lang="en-US" sz="1600" dirty="0">
                <a:solidFill>
                  <a:srgbClr val="000000"/>
                </a:solidFill>
                <a:latin typeface="Times New Roman"/>
                <a:cs typeface="Times New Roman"/>
              </a:rPr>
              <a:t>It’s as easy as 1, 2, 3, when you donate online via payroll deduction.  Once you make donation via payroll deduction, your gift will automatically roll over year after year.  </a:t>
            </a:r>
            <a:endParaRPr lang="en-US" sz="1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1600" dirty="0">
              <a:solidFill>
                <a:srgbClr val="000000"/>
              </a:solidFill>
              <a:latin typeface="Times New Roman" panose="02020603050405020304" pitchFamily="18" charset="0"/>
              <a:cs typeface="Times New Roman" panose="02020603050405020304" pitchFamily="18" charset="0"/>
            </a:endParaRPr>
          </a:p>
          <a:p>
            <a:pPr>
              <a:buSzPct val="350000"/>
              <a:buBlip>
                <a:blip r:embed="rId3"/>
              </a:buBlip>
            </a:pPr>
            <a:r>
              <a:rPr lang="en-US" sz="1600" b="1" dirty="0">
                <a:solidFill>
                  <a:srgbClr val="000000"/>
                </a:solidFill>
                <a:latin typeface="Times New Roman"/>
                <a:cs typeface="Times New Roman"/>
              </a:rPr>
              <a:t>Join our team as a Department Captain and Campaign Champion!  </a:t>
            </a:r>
            <a:endParaRPr lang="en-US" sz="16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1600" b="0" i="0" dirty="0">
                <a:solidFill>
                  <a:srgbClr val="000000"/>
                </a:solidFill>
                <a:effectLst/>
                <a:latin typeface="Times New Roman"/>
                <a:cs typeface="Times New Roman"/>
              </a:rPr>
              <a:t>Department Captains champion the campaign and ensure each area of the organization is hearing about the important message that giving is powerful. We are encouraging managers to identify emerging leaders from their departments who would be willing to represent their department as a captain.</a:t>
            </a:r>
            <a:r>
              <a:rPr lang="en-US" sz="1600" dirty="0">
                <a:solidFill>
                  <a:srgbClr val="000000"/>
                </a:solidFill>
                <a:latin typeface="Times New Roman"/>
                <a:cs typeface="Times New Roman"/>
              </a:rPr>
              <a:t> </a:t>
            </a:r>
            <a:endParaRPr lang="en-US" sz="1600" b="0" i="0" dirty="0">
              <a:solidFill>
                <a:srgbClr val="000000"/>
              </a:solidFill>
              <a:effectLst/>
              <a:latin typeface="Times New Roman" panose="02020603050405020304" pitchFamily="18" charset="0"/>
              <a:cs typeface="Times New Roman" panose="02020603050405020304" pitchFamily="18" charset="0"/>
            </a:endParaRPr>
          </a:p>
          <a:p>
            <a:pPr>
              <a:buBlip>
                <a:blip r:embed="rId3"/>
              </a:buBlip>
            </a:pPr>
            <a:endParaRPr lang="en-US" sz="1600" dirty="0">
              <a:solidFill>
                <a:srgbClr val="000000"/>
              </a:solidFill>
              <a:latin typeface="Times New Roman" panose="02020603050405020304" pitchFamily="18" charset="0"/>
              <a:cs typeface="Times New Roman" panose="02020603050405020304" pitchFamily="18" charset="0"/>
            </a:endParaRPr>
          </a:p>
          <a:p>
            <a:pPr>
              <a:buSzPct val="350000"/>
              <a:buBlip>
                <a:blip r:embed="rId3"/>
              </a:buBlip>
            </a:pPr>
            <a:r>
              <a:rPr lang="en-US" sz="1600" b="1" i="0" dirty="0">
                <a:solidFill>
                  <a:srgbClr val="000000"/>
                </a:solidFill>
                <a:effectLst/>
                <a:latin typeface="Times New Roman"/>
                <a:cs typeface="Times New Roman"/>
              </a:rPr>
              <a:t>We are confident that with your support, the 2023 Caregiver Campaign will continue to make a meaningful difference in the lives of our patients, our fellow employees, and our community</a:t>
            </a:r>
            <a:r>
              <a:rPr lang="en-US" sz="1400" b="1" i="0" dirty="0">
                <a:solidFill>
                  <a:srgbClr val="000000"/>
                </a:solidFill>
                <a:effectLst/>
                <a:latin typeface="Times New Roman"/>
                <a:cs typeface="Times New Roman"/>
              </a:rPr>
              <a:t>.</a:t>
            </a:r>
            <a:r>
              <a:rPr lang="en-US" sz="1400" b="1" dirty="0">
                <a:solidFill>
                  <a:srgbClr val="000000"/>
                </a:solidFill>
                <a:latin typeface="Times New Roman"/>
                <a:cs typeface="Times New Roman"/>
              </a:rPr>
              <a:t>  </a:t>
            </a:r>
            <a:endParaRPr lang="en-US" sz="2400" b="1"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99606AB-F4F2-4887-A708-2F86DDFECCF9}"/>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spTree>
    <p:extLst>
      <p:ext uri="{BB962C8B-B14F-4D97-AF65-F5344CB8AC3E}">
        <p14:creationId xmlns:p14="http://schemas.microsoft.com/office/powerpoint/2010/main" val="24482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600200"/>
            <a:ext cx="6400800" cy="5201424"/>
          </a:xfrm>
          <a:prstGeom prst="rect">
            <a:avLst/>
          </a:prstGeom>
          <a:noFill/>
          <a:ln>
            <a:noFill/>
          </a:ln>
        </p:spPr>
        <p:txBody>
          <a:bodyPr wrap="square" lIns="91440" tIns="45720" rIns="91440" bIns="45720" rtlCol="0" anchor="t">
            <a:spAutoFit/>
          </a:bodyPr>
          <a:lstStyle/>
          <a:p>
            <a:r>
              <a:rPr lang="en-US" sz="2400" dirty="0">
                <a:latin typeface="Times New Roman" panose="02020603050405020304" pitchFamily="18" charset="0"/>
                <a:cs typeface="Times New Roman" panose="02020603050405020304" pitchFamily="18" charset="0"/>
              </a:rPr>
              <a:t>What Does a Department Captain and Campaign Champion Do?</a:t>
            </a:r>
          </a:p>
          <a:p>
            <a:endParaRPr lang="en-US" sz="1400" dirty="0">
              <a:latin typeface="Times New Roman" panose="02020603050405020304" pitchFamily="18" charset="0"/>
              <a:cs typeface="Times New Roman" panose="02020603050405020304" pitchFamily="18" charset="0"/>
            </a:endParaRPr>
          </a:p>
          <a:p>
            <a:r>
              <a:rPr lang="en-US" sz="1400" b="1" i="0" dirty="0">
                <a:solidFill>
                  <a:srgbClr val="212529"/>
                </a:solidFill>
                <a:effectLst/>
                <a:latin typeface="Times New Roman" panose="02020603050405020304" pitchFamily="18" charset="0"/>
                <a:cs typeface="Times New Roman" panose="02020603050405020304" pitchFamily="18" charset="0"/>
              </a:rPr>
              <a:t>As a Champion, you spread the word, answer questions and encourage participation in the 2023 Caregiver Campaign. </a:t>
            </a:r>
            <a:r>
              <a:rPr lang="en-US" sz="1400" b="1" i="1" dirty="0">
                <a:solidFill>
                  <a:srgbClr val="212529"/>
                </a:solidFill>
                <a:effectLst/>
                <a:latin typeface="Times New Roman" panose="02020603050405020304" pitchFamily="18" charset="0"/>
                <a:cs typeface="Times New Roman" panose="02020603050405020304" pitchFamily="18" charset="0"/>
              </a:rPr>
              <a:t>Here’s the info you need to know</a:t>
            </a:r>
            <a:r>
              <a:rPr lang="en-US" sz="1400" b="1" i="0" dirty="0">
                <a:solidFill>
                  <a:srgbClr val="212529"/>
                </a:solidFill>
                <a:effectLst/>
                <a:latin typeface="Times New Roman" panose="02020603050405020304" pitchFamily="18" charset="0"/>
                <a:cs typeface="Times New Roman" panose="02020603050405020304" pitchFamily="18" charset="0"/>
              </a:rPr>
              <a:t>!</a:t>
            </a:r>
          </a:p>
          <a:p>
            <a:endParaRPr lang="en-US" sz="1400" b="0" i="0" dirty="0">
              <a:solidFill>
                <a:srgbClr val="212529"/>
              </a:solidFill>
              <a:effectLst/>
              <a:latin typeface="Times New Roman" panose="02020603050405020304" pitchFamily="18" charset="0"/>
              <a:cs typeface="Times New Roman" panose="02020603050405020304" pitchFamily="18" charset="0"/>
            </a:endParaRPr>
          </a:p>
          <a:p>
            <a:endParaRPr lang="en-US" sz="1400" dirty="0">
              <a:solidFill>
                <a:srgbClr val="212529"/>
              </a:solidFill>
              <a:latin typeface="Times New Roman" panose="02020603050405020304" pitchFamily="18" charset="0"/>
              <a:cs typeface="Times New Roman" panose="02020603050405020304" pitchFamily="18" charset="0"/>
            </a:endParaRPr>
          </a:p>
          <a:p>
            <a:pPr marL="285750" indent="-285750" algn="l">
              <a:buSzPct val="350000"/>
              <a:buBlip>
                <a:blip r:embed="rId2"/>
              </a:buBlip>
            </a:pPr>
            <a:r>
              <a:rPr lang="en-US" sz="1400" b="1" i="0" dirty="0">
                <a:solidFill>
                  <a:srgbClr val="212529"/>
                </a:solidFill>
                <a:effectLst/>
                <a:latin typeface="Times New Roman" panose="02020603050405020304" pitchFamily="18" charset="0"/>
                <a:cs typeface="Times New Roman" panose="02020603050405020304" pitchFamily="18" charset="0"/>
              </a:rPr>
              <a:t>Share Campaign information with your department</a:t>
            </a:r>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742950" lvl="1" indent="-285750" algn="l">
              <a:buSzPct val="100000"/>
              <a:buFont typeface="Arial" panose="020B0604020202020204" pitchFamily="34" charset="0"/>
              <a:buChar char="•"/>
            </a:pPr>
            <a:r>
              <a:rPr lang="en-US" sz="1400" b="0" i="0" dirty="0">
                <a:solidFill>
                  <a:srgbClr val="212529"/>
                </a:solidFill>
                <a:effectLst/>
                <a:latin typeface="Times New Roman"/>
                <a:cs typeface="Times New Roman"/>
              </a:rPr>
              <a:t>Put up posters in your break room</a:t>
            </a:r>
          </a:p>
          <a:p>
            <a:pPr marL="742950" lvl="1" indent="-285750" algn="l">
              <a:buFont typeface="Arial" panose="020B0604020202020204" pitchFamily="34" charset="0"/>
              <a:buChar char="•"/>
            </a:pPr>
            <a:r>
              <a:rPr lang="en-US" sz="1400" b="0" i="0" dirty="0">
                <a:solidFill>
                  <a:srgbClr val="212529"/>
                </a:solidFill>
                <a:effectLst/>
                <a:latin typeface="Times New Roman"/>
                <a:cs typeface="Times New Roman"/>
              </a:rPr>
              <a:t>Share campaign info at your staff meeting (or invite a member of Resource Development</a:t>
            </a:r>
            <a:r>
              <a:rPr lang="en-US" sz="1400" dirty="0">
                <a:solidFill>
                  <a:srgbClr val="212529"/>
                </a:solidFill>
                <a:latin typeface="Times New Roman"/>
                <a:cs typeface="Times New Roman"/>
              </a:rPr>
              <a:t> to answer questions</a:t>
            </a:r>
            <a:r>
              <a:rPr lang="en-US" sz="1400" b="0" i="0" dirty="0">
                <a:solidFill>
                  <a:srgbClr val="212529"/>
                </a:solidFill>
                <a:effectLst/>
                <a:latin typeface="Times New Roman"/>
                <a:cs typeface="Times New Roman"/>
              </a:rPr>
              <a:t>).</a:t>
            </a:r>
          </a:p>
          <a:p>
            <a:pPr marL="742950" lvl="1" indent="-285750" algn="l">
              <a:buFont typeface="Arial" panose="020B0604020202020204" pitchFamily="34" charset="0"/>
              <a:buChar char="•"/>
            </a:pPr>
            <a:r>
              <a:rPr lang="en-US" sz="1400" b="0" i="0" dirty="0">
                <a:solidFill>
                  <a:srgbClr val="212529"/>
                </a:solidFill>
                <a:effectLst/>
                <a:latin typeface="Times New Roman" panose="02020603050405020304" pitchFamily="18" charset="0"/>
                <a:cs typeface="Times New Roman" panose="02020603050405020304" pitchFamily="18" charset="0"/>
              </a:rPr>
              <a:t>Host a kick-off with your team.</a:t>
            </a:r>
          </a:p>
          <a:p>
            <a:pPr marL="742950" lvl="1" indent="-285750" algn="l">
              <a:buBlip>
                <a:blip r:embed="rId2"/>
              </a:buBlip>
            </a:pPr>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285750" indent="-285750">
              <a:buSzPct val="350000"/>
              <a:buBlip>
                <a:blip r:embed="rId2"/>
              </a:buBlip>
            </a:pPr>
            <a:r>
              <a:rPr lang="en-US" sz="1400" b="1" i="0" dirty="0">
                <a:solidFill>
                  <a:srgbClr val="212529"/>
                </a:solidFill>
                <a:effectLst/>
                <a:latin typeface="Times New Roman"/>
                <a:cs typeface="Times New Roman"/>
              </a:rPr>
              <a:t>Encourage participation</a:t>
            </a:r>
            <a:r>
              <a:rPr lang="en-US" sz="1400" b="0" i="0" dirty="0">
                <a:solidFill>
                  <a:srgbClr val="212529"/>
                </a:solidFill>
                <a:effectLst/>
                <a:latin typeface="Times New Roman"/>
                <a:cs typeface="Times New Roman"/>
              </a:rPr>
              <a:t> – Throughout </a:t>
            </a:r>
            <a:r>
              <a:rPr lang="en-US" sz="1400" dirty="0">
                <a:solidFill>
                  <a:srgbClr val="212529"/>
                </a:solidFill>
                <a:latin typeface="Times New Roman"/>
                <a:cs typeface="Times New Roman"/>
              </a:rPr>
              <a:t>March</a:t>
            </a:r>
            <a:r>
              <a:rPr lang="en-US" sz="1400" b="0" i="0" dirty="0">
                <a:solidFill>
                  <a:srgbClr val="212529"/>
                </a:solidFill>
                <a:effectLst/>
                <a:latin typeface="Times New Roman"/>
                <a:cs typeface="Times New Roman"/>
              </a:rPr>
              <a:t>, you’ll receive a series of campaign emails from your manager that include information, donation links, highlights of the incentives and </a:t>
            </a:r>
            <a:r>
              <a:rPr lang="en-US" sz="1400" dirty="0">
                <a:solidFill>
                  <a:srgbClr val="212529"/>
                </a:solidFill>
                <a:latin typeface="Times New Roman"/>
                <a:cs typeface="Times New Roman"/>
              </a:rPr>
              <a:t>prizes</a:t>
            </a:r>
            <a:r>
              <a:rPr lang="en-US" sz="1400" b="0" i="0" dirty="0">
                <a:solidFill>
                  <a:srgbClr val="212529"/>
                </a:solidFill>
                <a:effectLst/>
                <a:latin typeface="Times New Roman"/>
                <a:cs typeface="Times New Roman"/>
              </a:rPr>
              <a:t>. You can forward these emails to your team with a personal note reminding them to participate!</a:t>
            </a:r>
          </a:p>
          <a:p>
            <a:pPr marL="285750" indent="-285750" algn="l">
              <a:buSzPct val="350000"/>
              <a:buBlip>
                <a:blip r:embed="rId2"/>
              </a:buBlip>
            </a:pPr>
            <a:endParaRPr lang="en-US" sz="1400" dirty="0">
              <a:solidFill>
                <a:srgbClr val="212529"/>
              </a:solidFill>
              <a:latin typeface="Times New Roman" panose="02020603050405020304" pitchFamily="18" charset="0"/>
              <a:cs typeface="Times New Roman" panose="02020603050405020304" pitchFamily="18" charset="0"/>
            </a:endParaRPr>
          </a:p>
          <a:p>
            <a:pPr marL="285750" indent="-285750" algn="l">
              <a:buBlip>
                <a:blip r:embed="rId2"/>
              </a:buBlip>
            </a:pPr>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285750" indent="-285750" algn="l">
              <a:buSzPct val="350000"/>
              <a:buBlip>
                <a:blip r:embed="rId2"/>
              </a:buBlip>
            </a:pPr>
            <a:r>
              <a:rPr lang="en-US" sz="1400" b="1" i="0" dirty="0">
                <a:solidFill>
                  <a:srgbClr val="212529"/>
                </a:solidFill>
                <a:effectLst/>
                <a:latin typeface="Times New Roman" panose="02020603050405020304" pitchFamily="18" charset="0"/>
                <a:cs typeface="Times New Roman" panose="02020603050405020304" pitchFamily="18" charset="0"/>
              </a:rPr>
              <a:t>Be a resource</a:t>
            </a:r>
            <a:r>
              <a:rPr lang="en-US" sz="1400" b="0" i="0" dirty="0">
                <a:solidFill>
                  <a:srgbClr val="212529"/>
                </a:solidFill>
                <a:effectLst/>
                <a:latin typeface="Times New Roman" panose="02020603050405020304" pitchFamily="18" charset="0"/>
                <a:cs typeface="Times New Roman" panose="02020603050405020304" pitchFamily="18" charset="0"/>
              </a:rPr>
              <a:t> - Answer questions about how to give and what areas people can give at Guthrie.</a:t>
            </a:r>
          </a:p>
          <a:p>
            <a:endParaRPr lang="en-US" dirty="0"/>
          </a:p>
        </p:txBody>
      </p:sp>
      <p:sp>
        <p:nvSpPr>
          <p:cNvPr id="6" name="Title 1">
            <a:extLst>
              <a:ext uri="{FF2B5EF4-FFF2-40B4-BE49-F238E27FC236}">
                <a16:creationId xmlns:a16="http://schemas.microsoft.com/office/drawing/2014/main" id="{01CA82AB-C30A-4F3A-8F27-CFB18E2CACEC}"/>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spTree>
    <p:extLst>
      <p:ext uri="{BB962C8B-B14F-4D97-AF65-F5344CB8AC3E}">
        <p14:creationId xmlns:p14="http://schemas.microsoft.com/office/powerpoint/2010/main" val="247192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6C235E-AFA1-416B-AFD2-D0FC1622E854}"/>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sp>
        <p:nvSpPr>
          <p:cNvPr id="9" name="Content Placeholder 2">
            <a:extLst>
              <a:ext uri="{FF2B5EF4-FFF2-40B4-BE49-F238E27FC236}">
                <a16:creationId xmlns:a16="http://schemas.microsoft.com/office/drawing/2014/main" id="{C92DB858-D855-4B1A-A1CF-095E5DE9B627}"/>
              </a:ext>
            </a:extLst>
          </p:cNvPr>
          <p:cNvSpPr>
            <a:spLocks noGrp="1"/>
          </p:cNvSpPr>
          <p:nvPr>
            <p:ph idx="1"/>
          </p:nvPr>
        </p:nvSpPr>
        <p:spPr>
          <a:xfrm>
            <a:off x="488022" y="1417638"/>
            <a:ext cx="6750978" cy="5165724"/>
          </a:xfrm>
        </p:spPr>
        <p:txBody>
          <a:bodyPr vert="horz" lIns="91440" tIns="45720" rIns="91440" bIns="45720" rtlCol="0" anchor="t">
            <a:normAutofit/>
          </a:bodyPr>
          <a:lstStyle/>
          <a:p>
            <a:pPr marL="0" indent="0">
              <a:buNone/>
            </a:pPr>
            <a:r>
              <a:rPr lang="en-US" sz="2400" dirty="0">
                <a:effectLst/>
                <a:latin typeface="Times New Roman"/>
                <a:ea typeface="Calibri" panose="020F0502020204030204" pitchFamily="34" charset="0"/>
                <a:cs typeface="Times New Roman"/>
              </a:rPr>
              <a:t>Champion Timeline and To Do!</a:t>
            </a:r>
          </a:p>
          <a:p>
            <a:pPr marL="0" indent="0">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buSzPct val="350000"/>
              <a:buBlip>
                <a:blip r:embed="rId2"/>
              </a:buBlip>
            </a:pPr>
            <a:r>
              <a:rPr lang="en-US" sz="1300" b="1" dirty="0">
                <a:effectLst/>
                <a:latin typeface="Times New Roman"/>
                <a:ea typeface="Calibri" panose="020F0502020204030204" pitchFamily="34" charset="0"/>
                <a:cs typeface="Times New Roman"/>
              </a:rPr>
              <a:t>Week of February </a:t>
            </a:r>
            <a:r>
              <a:rPr lang="en-US" sz="1300" b="1" dirty="0">
                <a:latin typeface="Times New Roman"/>
                <a:ea typeface="Calibri" panose="020F0502020204030204" pitchFamily="34" charset="0"/>
                <a:cs typeface="Times New Roman"/>
              </a:rPr>
              <a:t>27</a:t>
            </a:r>
            <a:r>
              <a:rPr lang="en-US" sz="1300" dirty="0">
                <a:effectLst/>
                <a:latin typeface="Times New Roman"/>
                <a:ea typeface="Calibri" panose="020F0502020204030204" pitchFamily="34" charset="0"/>
                <a:cs typeface="Times New Roman"/>
              </a:rPr>
              <a:t>: Keep an eye out for your campaign champion supplies from your manager! D</a:t>
            </a:r>
            <a:r>
              <a:rPr lang="en-US" sz="1300" b="0" i="0" dirty="0">
                <a:solidFill>
                  <a:srgbClr val="212529"/>
                </a:solidFill>
                <a:effectLst/>
                <a:latin typeface="Times New Roman"/>
                <a:cs typeface="Times New Roman"/>
              </a:rPr>
              <a:t>isplay campaign posters and table tents in areas frequented by caregivers</a:t>
            </a:r>
            <a:r>
              <a:rPr lang="en-US" sz="1300" b="0" i="0" dirty="0">
                <a:solidFill>
                  <a:srgbClr val="212529"/>
                </a:solidFill>
                <a:latin typeface="Times New Roman"/>
                <a:cs typeface="Times New Roman"/>
              </a:rPr>
              <a:t>.</a:t>
            </a:r>
            <a:endParaRPr lang="en-US" sz="1300" dirty="0">
              <a:effectLst/>
              <a:latin typeface="Times New Roman"/>
              <a:ea typeface="Calibri" panose="020F0502020204030204" pitchFamily="34" charset="0"/>
              <a:cs typeface="Times New Roman"/>
            </a:endParaRPr>
          </a:p>
          <a:p>
            <a:pPr lvl="1">
              <a:buFont typeface="Arial" panose="020B0604020202020204" pitchFamily="34" charset="0"/>
              <a:buChar char="•"/>
            </a:pPr>
            <a:r>
              <a:rPr lang="en-US" sz="1300" dirty="0">
                <a:latin typeface="Times New Roman"/>
                <a:ea typeface="Calibri" panose="020F0502020204030204" pitchFamily="34" charset="0"/>
                <a:cs typeface="Times New Roman"/>
              </a:rPr>
              <a:t>P</a:t>
            </a:r>
            <a:r>
              <a:rPr lang="en-US" sz="1300" dirty="0">
                <a:effectLst/>
                <a:latin typeface="Times New Roman"/>
                <a:ea typeface="Calibri" panose="020F0502020204030204" pitchFamily="34" charset="0"/>
                <a:cs typeface="Times New Roman"/>
              </a:rPr>
              <a:t>aper pledge forms</a:t>
            </a:r>
            <a:r>
              <a:rPr lang="en-US" sz="1300" dirty="0">
                <a:latin typeface="Times New Roman"/>
                <a:ea typeface="Calibri" panose="020F0502020204030204" pitchFamily="34" charset="0"/>
                <a:cs typeface="Times New Roman"/>
              </a:rPr>
              <a:t> </a:t>
            </a:r>
          </a:p>
          <a:p>
            <a:pPr lvl="1">
              <a:buFont typeface="Arial" panose="020B0604020202020204" pitchFamily="34" charset="0"/>
              <a:buChar char="•"/>
            </a:pPr>
            <a:r>
              <a:rPr lang="en-US" sz="1300" dirty="0">
                <a:latin typeface="Times New Roman"/>
                <a:ea typeface="Calibri" panose="020F0502020204030204" pitchFamily="34" charset="0"/>
                <a:cs typeface="Times New Roman"/>
              </a:rPr>
              <a:t>F</a:t>
            </a:r>
            <a:r>
              <a:rPr lang="en-US" sz="1300" dirty="0">
                <a:effectLst/>
                <a:latin typeface="Times New Roman"/>
                <a:ea typeface="Calibri" panose="020F0502020204030204" pitchFamily="34" charset="0"/>
                <a:cs typeface="Times New Roman"/>
              </a:rPr>
              <a:t>requently asked questions about the campaign</a:t>
            </a:r>
          </a:p>
          <a:p>
            <a:pPr lvl="1">
              <a:buFont typeface="Arial" panose="020B0604020202020204" pitchFamily="34" charset="0"/>
              <a:buChar char="•"/>
            </a:pPr>
            <a:r>
              <a:rPr lang="en-US" sz="1300" dirty="0">
                <a:latin typeface="Times New Roman"/>
                <a:ea typeface="Calibri" panose="020F0502020204030204" pitchFamily="34" charset="0"/>
                <a:cs typeface="Times New Roman"/>
              </a:rPr>
              <a:t>P</a:t>
            </a:r>
            <a:r>
              <a:rPr lang="en-US" sz="1300" dirty="0">
                <a:effectLst/>
                <a:latin typeface="Times New Roman"/>
                <a:ea typeface="Calibri" panose="020F0502020204030204" pitchFamily="34" charset="0"/>
                <a:cs typeface="Times New Roman"/>
              </a:rPr>
              <a:t>romotional materials to share in breakrooms</a:t>
            </a:r>
            <a:r>
              <a:rPr lang="en-US" sz="1300" dirty="0">
                <a:latin typeface="Times New Roman"/>
                <a:ea typeface="Calibri" panose="020F0502020204030204" pitchFamily="34" charset="0"/>
                <a:cs typeface="Times New Roman"/>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300" dirty="0">
                <a:effectLst/>
                <a:latin typeface="Times New Roman"/>
                <a:ea typeface="Calibri" panose="020F0502020204030204" pitchFamily="34" charset="0"/>
                <a:cs typeface="Times New Roman"/>
              </a:rPr>
              <a:t>Virtual took kit</a:t>
            </a:r>
            <a:r>
              <a:rPr lang="en-US" sz="1300" dirty="0">
                <a:latin typeface="Times New Roman"/>
                <a:ea typeface="Calibri" panose="020F0502020204030204" pitchFamily="34" charset="0"/>
                <a:cs typeface="Times New Roman"/>
              </a:rPr>
              <a:t> </a:t>
            </a:r>
            <a:endParaRPr lang="en-US" sz="1300" dirty="0">
              <a:latin typeface="Times New Roman" panose="02020603050405020304" pitchFamily="18" charset="0"/>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en-US" sz="1300" b="1" dirty="0">
              <a:latin typeface="Times New Roman"/>
              <a:ea typeface="Calibri" panose="020F0502020204030204" pitchFamily="34" charset="0"/>
              <a:cs typeface="Times New Roman"/>
            </a:endParaRPr>
          </a:p>
          <a:p>
            <a:pPr lvl="1"/>
            <a:r>
              <a:rPr lang="en-US" sz="1300" b="1" dirty="0">
                <a:latin typeface="Times New Roman"/>
                <a:ea typeface="Calibri" panose="020F0502020204030204" pitchFamily="34" charset="0"/>
                <a:cs typeface="Times New Roman"/>
              </a:rPr>
              <a:t>March 3</a:t>
            </a:r>
            <a:r>
              <a:rPr lang="en-US" sz="1300" dirty="0">
                <a:latin typeface="Times New Roman"/>
                <a:ea typeface="Calibri" panose="020F0502020204030204" pitchFamily="34" charset="0"/>
                <a:cs typeface="Times New Roman"/>
              </a:rPr>
              <a:t>: Caregiver campaign kick-off  and Q&amp;A session Teams call!</a:t>
            </a:r>
            <a:endParaRPr lang="en-US" sz="13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300" dirty="0">
              <a:latin typeface="Times New Roman" panose="02020603050405020304" pitchFamily="18" charset="0"/>
              <a:ea typeface="Calibri" panose="020F0502020204030204" pitchFamily="34" charset="0"/>
              <a:cs typeface="Times New Roman" panose="02020603050405020304" pitchFamily="18" charset="0"/>
            </a:endParaRPr>
          </a:p>
          <a:p>
            <a:pPr>
              <a:buSzPct val="350000"/>
              <a:buBlip>
                <a:blip r:embed="rId2"/>
              </a:buBlip>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Week of March 6: </a:t>
            </a:r>
            <a:r>
              <a:rPr lang="en-US" sz="1300" b="0" i="0" dirty="0">
                <a:solidFill>
                  <a:srgbClr val="212529"/>
                </a:solidFill>
                <a:effectLst/>
                <a:latin typeface="Times New Roman" panose="02020603050405020304" pitchFamily="18" charset="0"/>
                <a:cs typeface="Times New Roman" panose="02020603050405020304" pitchFamily="18" charset="0"/>
              </a:rPr>
              <a:t>Campaign in full swing! All caregivers will receive postcard and email reminders, March 6 through March 27. When you receive these items, it’s a great time to remind your colleagues to join the campaign.</a:t>
            </a:r>
          </a:p>
          <a:p>
            <a:endParaRPr lang="en-US" sz="13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algn="l">
              <a:buSzPct val="350000"/>
              <a:buBlip>
                <a:blip r:embed="rId2"/>
              </a:buBlip>
            </a:pPr>
            <a:r>
              <a:rPr lang="en-US" sz="1300" b="1" dirty="0">
                <a:effectLst/>
                <a:latin typeface="Times New Roman"/>
                <a:ea typeface="Calibri" panose="020F0502020204030204" pitchFamily="34" charset="0"/>
                <a:cs typeface="Times New Roman"/>
              </a:rPr>
              <a:t>Weeks of March 6 – March 27: </a:t>
            </a:r>
            <a:r>
              <a:rPr lang="en-US" sz="1300" b="0" i="0" dirty="0">
                <a:solidFill>
                  <a:srgbClr val="212529"/>
                </a:solidFill>
                <a:effectLst/>
                <a:latin typeface="Times New Roman"/>
                <a:cs typeface="Times New Roman"/>
              </a:rPr>
              <a:t>Encourage your colleagues to join the campaign!</a:t>
            </a:r>
          </a:p>
          <a:p>
            <a:pPr lvl="1">
              <a:buFont typeface="Arial" panose="020B0604020202020204" pitchFamily="34" charset="0"/>
              <a:buChar char="•"/>
            </a:pPr>
            <a:r>
              <a:rPr lang="en-US" sz="1300" b="0" i="0" dirty="0">
                <a:solidFill>
                  <a:srgbClr val="212529"/>
                </a:solidFill>
                <a:effectLst/>
                <a:latin typeface="Times New Roman"/>
                <a:cs typeface="Times New Roman"/>
              </a:rPr>
              <a:t>Share the campaign info at your team meeting or invite us to share the info</a:t>
            </a:r>
          </a:p>
          <a:p>
            <a:pPr lvl="1">
              <a:buFont typeface="Arial" panose="020B0604020202020204" pitchFamily="34" charset="0"/>
              <a:buChar char="•"/>
            </a:pPr>
            <a:r>
              <a:rPr lang="en-US" sz="1300" b="0" i="0" dirty="0">
                <a:solidFill>
                  <a:srgbClr val="212529"/>
                </a:solidFill>
                <a:effectLst/>
                <a:latin typeface="Times New Roman"/>
                <a:cs typeface="Times New Roman"/>
              </a:rPr>
              <a:t>Share your own story or why you give</a:t>
            </a:r>
          </a:p>
          <a:p>
            <a:pPr lvl="1">
              <a:buFont typeface="Arial" panose="020B0604020202020204" pitchFamily="34" charset="0"/>
              <a:buChar char="•"/>
            </a:pPr>
            <a:r>
              <a:rPr lang="en-US" sz="1300" b="0" i="0" dirty="0">
                <a:solidFill>
                  <a:srgbClr val="212529"/>
                </a:solidFill>
                <a:effectLst/>
                <a:latin typeface="Times New Roman"/>
                <a:cs typeface="Times New Roman"/>
              </a:rPr>
              <a:t>Answer any questions and thank your colleagues for their participation</a:t>
            </a:r>
          </a:p>
          <a:p>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buSzPct val="350000"/>
              <a:buBlip>
                <a:blip r:embed="rId2"/>
              </a:buBlip>
            </a:pPr>
            <a:r>
              <a:rPr lang="en-US" sz="1300" b="1" i="0" dirty="0">
                <a:solidFill>
                  <a:srgbClr val="212529"/>
                </a:solidFill>
                <a:effectLst/>
                <a:latin typeface="Times New Roman"/>
                <a:cs typeface="Times New Roman"/>
              </a:rPr>
              <a:t>April: </a:t>
            </a:r>
            <a:r>
              <a:rPr lang="en-US" sz="1300" b="0" i="0" dirty="0">
                <a:solidFill>
                  <a:srgbClr val="212529"/>
                </a:solidFill>
                <a:effectLst/>
                <a:latin typeface="Times New Roman"/>
                <a:cs typeface="Times New Roman"/>
              </a:rPr>
              <a:t>Look out for your incentive thank you gifts after the campaign!</a:t>
            </a:r>
          </a:p>
          <a:p>
            <a:pPr>
              <a:buSzPct val="350000"/>
              <a:buBlip>
                <a:blip r:embed="rId2"/>
              </a:buBlip>
            </a:pPr>
            <a:endParaRPr lang="en-US" sz="1400" dirty="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141304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022" y="1676400"/>
            <a:ext cx="6553200" cy="5181600"/>
          </a:xfrm>
        </p:spPr>
        <p:txBody>
          <a:bodyPr vert="horz" lIns="91440" tIns="45720" rIns="91440" bIns="45720" rtlCol="0" anchor="t">
            <a:normAutofit/>
          </a:bodyPr>
          <a:lstStyle/>
          <a:p>
            <a:pPr marL="0" indent="0">
              <a:buNone/>
            </a:pPr>
            <a:r>
              <a:rPr lang="en-US" sz="2400" dirty="0">
                <a:latin typeface="Times New Roman" panose="02020603050405020304" pitchFamily="18" charset="0"/>
                <a:cs typeface="Times New Roman" panose="02020603050405020304" pitchFamily="18" charset="0"/>
              </a:rPr>
              <a:t>What You Need To Know!</a:t>
            </a:r>
          </a:p>
          <a:p>
            <a:pPr marL="0" indent="0">
              <a:buNone/>
            </a:pPr>
            <a:endParaRPr lang="en-US" sz="1400" dirty="0">
              <a:latin typeface="Times New Roman" panose="02020603050405020304" pitchFamily="18" charset="0"/>
              <a:cs typeface="Times New Roman" panose="02020603050405020304" pitchFamily="18" charset="0"/>
            </a:endParaRPr>
          </a:p>
          <a:p>
            <a:pPr>
              <a:buSzPct val="350000"/>
              <a:buBlip>
                <a:blip r:embed="rId2"/>
              </a:buBlip>
            </a:pPr>
            <a:r>
              <a:rPr lang="en-US" sz="1600" dirty="0">
                <a:latin typeface="Times New Roman"/>
                <a:cs typeface="Times New Roman"/>
              </a:rPr>
              <a:t>Campaign runs March 6 through March 27</a:t>
            </a:r>
          </a:p>
          <a:p>
            <a:pPr>
              <a:buSzPct val="350000"/>
              <a:buBlip>
                <a:blip r:embed="rId2"/>
              </a:buBlip>
            </a:pPr>
            <a:endParaRPr lang="en-US" sz="1600" dirty="0">
              <a:latin typeface="Times New Roman" panose="02020603050405020304" pitchFamily="18" charset="0"/>
              <a:cs typeface="Times New Roman" panose="02020603050405020304" pitchFamily="18" charset="0"/>
            </a:endParaRPr>
          </a:p>
          <a:p>
            <a:pPr>
              <a:buSzPct val="350000"/>
              <a:buBlip>
                <a:blip r:embed="rId2"/>
              </a:buBlip>
            </a:pPr>
            <a:r>
              <a:rPr lang="en-US" sz="1600" dirty="0">
                <a:latin typeface="Times New Roman" panose="02020603050405020304" pitchFamily="18" charset="0"/>
                <a:cs typeface="Times New Roman" panose="02020603050405020304" pitchFamily="18" charset="0"/>
              </a:rPr>
              <a:t>Payroll deductions will start on April 8 and will run for 26 or 12 pay periods based on your pay schedule.</a:t>
            </a:r>
          </a:p>
          <a:p>
            <a:pPr>
              <a:buSzPct val="350000"/>
              <a:buBlip>
                <a:blip r:embed="rId2"/>
              </a:buBlip>
            </a:pPr>
            <a:endParaRPr lang="en-US" sz="1600" dirty="0">
              <a:latin typeface="Times New Roman" panose="02020603050405020304" pitchFamily="18" charset="0"/>
              <a:cs typeface="Times New Roman" panose="02020603050405020304" pitchFamily="18" charset="0"/>
            </a:endParaRPr>
          </a:p>
          <a:p>
            <a:pPr>
              <a:buSzPct val="350000"/>
              <a:buBlip>
                <a:blip r:embed="rId2"/>
              </a:buBlip>
            </a:pPr>
            <a:r>
              <a:rPr lang="en-US" sz="1600" dirty="0">
                <a:latin typeface="Times New Roman" panose="02020603050405020304" pitchFamily="18" charset="0"/>
                <a:cs typeface="Times New Roman" panose="02020603050405020304" pitchFamily="18" charset="0"/>
              </a:rPr>
              <a:t>Printable pledge cards will be sent via email to every Guthrie employee with the campaign kick-off email!</a:t>
            </a:r>
          </a:p>
          <a:p>
            <a:pPr>
              <a:buSzPct val="350000"/>
              <a:buBlip>
                <a:blip r:embed="rId2"/>
              </a:buBlip>
            </a:pPr>
            <a:endParaRPr lang="en-US" sz="1600" dirty="0">
              <a:latin typeface="Times New Roman" panose="02020603050405020304" pitchFamily="18" charset="0"/>
              <a:cs typeface="Times New Roman" panose="02020603050405020304" pitchFamily="18" charset="0"/>
            </a:endParaRPr>
          </a:p>
          <a:p>
            <a:pPr>
              <a:buSzPct val="350000"/>
              <a:buBlip>
                <a:blip r:embed="rId2"/>
              </a:buBlip>
            </a:pPr>
            <a:r>
              <a:rPr lang="en-US" sz="1600" dirty="0">
                <a:latin typeface="Times New Roman" panose="02020603050405020304" pitchFamily="18" charset="0"/>
                <a:cs typeface="Times New Roman" panose="02020603050405020304" pitchFamily="18" charset="0"/>
              </a:rPr>
              <a:t>Employees are encouraged to donate online at </a:t>
            </a:r>
            <a:r>
              <a:rPr lang="en-US" sz="1600" dirty="0">
                <a:latin typeface="Times New Roman" panose="02020603050405020304" pitchFamily="18" charset="0"/>
                <a:cs typeface="Times New Roman" panose="02020603050405020304" pitchFamily="18" charset="0"/>
                <a:hlinkClick r:id="rId3"/>
              </a:rPr>
              <a:t>www.Guthrie.org/hero</a:t>
            </a:r>
            <a:r>
              <a:rPr lang="en-US" sz="1600" dirty="0">
                <a:latin typeface="Times New Roman" panose="02020603050405020304" pitchFamily="18" charset="0"/>
                <a:cs typeface="Times New Roman" panose="02020603050405020304" pitchFamily="18" charset="0"/>
              </a:rPr>
              <a:t>.  </a:t>
            </a:r>
          </a:p>
          <a:p>
            <a:pPr>
              <a:buSzPct val="350000"/>
              <a:buBlip>
                <a:blip r:embed="rId2"/>
              </a:buBlip>
            </a:pPr>
            <a:endParaRPr lang="en-US" sz="1600" dirty="0">
              <a:latin typeface="Times New Roman" panose="02020603050405020304" pitchFamily="18" charset="0"/>
              <a:cs typeface="Times New Roman" panose="02020603050405020304" pitchFamily="18" charset="0"/>
            </a:endParaRPr>
          </a:p>
          <a:p>
            <a:pPr marL="0">
              <a:buSzPct val="350000"/>
              <a:buBlip>
                <a:blip r:embed="rId2"/>
              </a:buBlip>
            </a:pPr>
            <a:r>
              <a:rPr lang="en-US" sz="1600" b="1" dirty="0">
                <a:solidFill>
                  <a:srgbClr val="000000"/>
                </a:solidFill>
                <a:effectLst/>
                <a:latin typeface="Times New Roman"/>
                <a:ea typeface="Calibri" panose="020F0502020204030204" pitchFamily="34" charset="0"/>
                <a:cs typeface="Times New Roman"/>
              </a:rPr>
              <a:t>We are working to make giving easier for you</a:t>
            </a:r>
            <a:r>
              <a:rPr lang="en-US" sz="1600" dirty="0">
                <a:solidFill>
                  <a:srgbClr val="000000"/>
                </a:solidFill>
                <a:effectLst/>
                <a:latin typeface="Times New Roman"/>
                <a:ea typeface="Calibri" panose="020F0502020204030204" pitchFamily="34" charset="0"/>
                <a:cs typeface="Times New Roman"/>
              </a:rPr>
              <a:t>, so if you made a 2022 campaign gift</a:t>
            </a:r>
            <a:r>
              <a:rPr lang="en-US" sz="1600" dirty="0">
                <a:solidFill>
                  <a:srgbClr val="000000"/>
                </a:solidFill>
                <a:latin typeface="Times New Roman"/>
                <a:ea typeface="Calibri" panose="020F0502020204030204" pitchFamily="34" charset="0"/>
                <a:cs typeface="Times New Roman"/>
              </a:rPr>
              <a:t> via payroll deduction </a:t>
            </a:r>
            <a:r>
              <a:rPr lang="en-US" sz="1600" dirty="0">
                <a:solidFill>
                  <a:srgbClr val="000000"/>
                </a:solidFill>
                <a:effectLst/>
                <a:latin typeface="Times New Roman"/>
                <a:ea typeface="Calibri" panose="020F0502020204030204" pitchFamily="34" charset="0"/>
                <a:cs typeface="Times New Roman"/>
              </a:rPr>
              <a:t>it will automatically renew in 2023! That's right -- you don't need to turn in a form or respond online. You, and your gift, are on a roll by rolling over!</a:t>
            </a:r>
            <a:r>
              <a:rPr lang="en-US" sz="1600" dirty="0">
                <a:solidFill>
                  <a:srgbClr val="000000"/>
                </a:solidFill>
                <a:latin typeface="Times New Roman"/>
                <a:ea typeface="Calibri" panose="020F0502020204030204" pitchFamily="34" charset="0"/>
                <a:cs typeface="Times New Roman"/>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494E2AB1-AA93-469F-B0BC-2ED2E3B2A9DC}"/>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spTree>
    <p:extLst>
      <p:ext uri="{BB962C8B-B14F-4D97-AF65-F5344CB8AC3E}">
        <p14:creationId xmlns:p14="http://schemas.microsoft.com/office/powerpoint/2010/main" val="380961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8A41EA8-2E65-4123-8380-C259E05976FB}"/>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pic>
        <p:nvPicPr>
          <p:cNvPr id="13" name="Picture 12">
            <a:extLst>
              <a:ext uri="{FF2B5EF4-FFF2-40B4-BE49-F238E27FC236}">
                <a16:creationId xmlns:a16="http://schemas.microsoft.com/office/drawing/2014/main" id="{DB074264-1E88-4AA7-8FBE-1B49C51DC7C3}"/>
              </a:ext>
            </a:extLst>
          </p:cNvPr>
          <p:cNvPicPr>
            <a:picLocks noChangeAspect="1"/>
          </p:cNvPicPr>
          <p:nvPr/>
        </p:nvPicPr>
        <p:blipFill>
          <a:blip r:embed="rId2"/>
          <a:stretch>
            <a:fillRect/>
          </a:stretch>
        </p:blipFill>
        <p:spPr>
          <a:xfrm>
            <a:off x="771526" y="1417638"/>
            <a:ext cx="3553662" cy="5165724"/>
          </a:xfrm>
          <a:prstGeom prst="rect">
            <a:avLst/>
          </a:prstGeom>
        </p:spPr>
      </p:pic>
      <p:sp>
        <p:nvSpPr>
          <p:cNvPr id="14" name="TextBox 13">
            <a:extLst>
              <a:ext uri="{FF2B5EF4-FFF2-40B4-BE49-F238E27FC236}">
                <a16:creationId xmlns:a16="http://schemas.microsoft.com/office/drawing/2014/main" id="{D4575D88-123D-492A-AB2D-142C482E3B55}"/>
              </a:ext>
            </a:extLst>
          </p:cNvPr>
          <p:cNvSpPr txBox="1"/>
          <p:nvPr/>
        </p:nvSpPr>
        <p:spPr>
          <a:xfrm>
            <a:off x="4639514" y="1524000"/>
            <a:ext cx="3732961" cy="4278094"/>
          </a:xfrm>
          <a:prstGeom prst="rect">
            <a:avLst/>
          </a:prstGeom>
          <a:noFill/>
        </p:spPr>
        <p:txBody>
          <a:bodyPr wrap="square" lIns="91440" tIns="45720" rIns="91440" bIns="45720" rtlCol="0" anchor="t">
            <a:spAutoFit/>
          </a:bodyPr>
          <a:lstStyle/>
          <a:p>
            <a:r>
              <a:rPr lang="en-US" sz="2400" dirty="0">
                <a:latin typeface="Times New Roman" panose="02020603050405020304" pitchFamily="18" charset="0"/>
                <a:cs typeface="Times New Roman" panose="02020603050405020304" pitchFamily="18" charset="0"/>
              </a:rPr>
              <a:t>How Do My Donations Help?</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a:cs typeface="Times New Roman"/>
              </a:rPr>
              <a:t>In 2022, hundreds of employees gave more than $200,000 in support of the </a:t>
            </a:r>
            <a:r>
              <a:rPr lang="en-US" sz="1600" dirty="0">
                <a:solidFill>
                  <a:srgbClr val="000000"/>
                </a:solidFill>
                <a:effectLst/>
                <a:latin typeface="Times New Roman"/>
                <a:ea typeface="Calibri" panose="020F0502020204030204" pitchFamily="34" charset="0"/>
                <a:cs typeface="Times New Roman"/>
              </a:rPr>
              <a:t>fund, program, or facility they felt most passionate about. </a:t>
            </a:r>
            <a:r>
              <a:rPr lang="en-US" sz="1600" b="0" i="0" dirty="0">
                <a:solidFill>
                  <a:srgbClr val="000000"/>
                </a:solidFill>
                <a:effectLst/>
                <a:latin typeface="Times New Roman"/>
                <a:cs typeface="Times New Roman"/>
              </a:rPr>
              <a:t>These generous donations were used to support some of our most worthy causes such as Sayre House of Hope, Hospice,</a:t>
            </a:r>
            <a:r>
              <a:rPr lang="en-US" sz="1600" dirty="0">
                <a:solidFill>
                  <a:srgbClr val="000000"/>
                </a:solidFill>
                <a:latin typeface="Times New Roman"/>
                <a:cs typeface="Times New Roman"/>
              </a:rPr>
              <a:t> Cortland Memorial Foundation, </a:t>
            </a:r>
            <a:r>
              <a:rPr lang="en-US" sz="1600" b="0" i="0" dirty="0">
                <a:solidFill>
                  <a:srgbClr val="000000"/>
                </a:solidFill>
                <a:effectLst/>
                <a:latin typeface="Times New Roman"/>
                <a:cs typeface="Times New Roman"/>
              </a:rPr>
              <a:t>and patient assistance funds like The Mark Stensager</a:t>
            </a:r>
            <a:r>
              <a:rPr lang="en-US" sz="1600" dirty="0">
                <a:solidFill>
                  <a:srgbClr val="000000"/>
                </a:solidFill>
                <a:latin typeface="Times New Roman"/>
                <a:cs typeface="Times New Roman"/>
              </a:rPr>
              <a:t> Human Services </a:t>
            </a:r>
            <a:r>
              <a:rPr lang="en-US" sz="1600" b="0" i="0" dirty="0">
                <a:solidFill>
                  <a:srgbClr val="000000"/>
                </a:solidFill>
                <a:effectLst/>
                <a:latin typeface="Times New Roman"/>
                <a:cs typeface="Times New Roman"/>
              </a:rPr>
              <a:t>Fund.</a:t>
            </a:r>
            <a:r>
              <a:rPr lang="en-US" sz="1600" dirty="0">
                <a:solidFill>
                  <a:srgbClr val="000000"/>
                </a:solidFill>
                <a:latin typeface="Times New Roman"/>
                <a:cs typeface="Times New Roman"/>
              </a:rPr>
              <a:t>  Your donations can also support important services not featured here such as Medical Education and Nursing Professional Development.  </a:t>
            </a:r>
            <a:endParaRPr lang="en-US" sz="1600" dirty="0">
              <a:latin typeface="Times New Roman"/>
              <a:cs typeface="Times New Roman"/>
            </a:endParaRPr>
          </a:p>
        </p:txBody>
      </p:sp>
    </p:spTree>
    <p:extLst>
      <p:ext uri="{BB962C8B-B14F-4D97-AF65-F5344CB8AC3E}">
        <p14:creationId xmlns:p14="http://schemas.microsoft.com/office/powerpoint/2010/main" val="230812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927F4-E16B-4EEA-8434-6FDA2EF0F72A}"/>
              </a:ext>
            </a:extLst>
          </p:cNvPr>
          <p:cNvSpPr>
            <a:spLocks noGrp="1"/>
          </p:cNvSpPr>
          <p:nvPr>
            <p:ph idx="1"/>
          </p:nvPr>
        </p:nvSpPr>
        <p:spPr/>
        <p:txBody>
          <a:bodyPr vert="horz" lIns="91440" tIns="45720" rIns="91440" bIns="45720" rtlCol="0" anchor="t">
            <a:normAutofit fontScale="92500" lnSpcReduction="10000"/>
          </a:bodyPr>
          <a:lstStyle/>
          <a:p>
            <a:pPr>
              <a:lnSpc>
                <a:spcPct val="115000"/>
              </a:lnSpc>
              <a:spcBef>
                <a:spcPts val="0"/>
              </a:spcBef>
              <a:buFont typeface="Wingdings" panose="05000000000000000000" pitchFamily="2" charset="2"/>
              <a:buChar char="ü"/>
            </a:pPr>
            <a:r>
              <a:rPr lang="en-US" sz="2300">
                <a:latin typeface="Times New Roman"/>
                <a:ea typeface="Calibri" panose="020F0502020204030204" pitchFamily="34" charset="0"/>
                <a:cs typeface="Times New Roman"/>
              </a:rPr>
              <a:t> </a:t>
            </a:r>
            <a:r>
              <a:rPr lang="en-US" sz="2100" b="1">
                <a:effectLst/>
                <a:latin typeface="Times New Roman"/>
                <a:ea typeface="Calibri" panose="020F0502020204030204" pitchFamily="34" charset="0"/>
                <a:cs typeface="Times New Roman"/>
              </a:rPr>
              <a:t>Where does my money go?</a:t>
            </a:r>
            <a:r>
              <a:rPr lang="en-US" sz="2100">
                <a:effectLst/>
                <a:latin typeface="Times New Roman"/>
                <a:ea typeface="Calibri" panose="020F0502020204030204" pitchFamily="34" charset="0"/>
                <a:cs typeface="Times New Roman"/>
              </a:rPr>
              <a:t> – </a:t>
            </a:r>
            <a:r>
              <a:rPr lang="en-US" sz="1700">
                <a:effectLst/>
                <a:latin typeface="Times New Roman"/>
                <a:ea typeface="Calibri" panose="020F0502020204030204" pitchFamily="34" charset="0"/>
                <a:cs typeface="Times New Roman"/>
              </a:rPr>
              <a:t>100% of your donated dollars go toward the fund, program, or facility intended by the donor.</a:t>
            </a:r>
            <a:r>
              <a:rPr lang="en-US" sz="1700">
                <a:latin typeface="Times New Roman"/>
                <a:ea typeface="Calibri" panose="020F0502020204030204" pitchFamily="34" charset="0"/>
                <a:cs typeface="Times New Roman"/>
              </a:rPr>
              <a:t> </a:t>
            </a:r>
            <a:r>
              <a:rPr lang="en-US" sz="1700">
                <a:effectLst/>
                <a:latin typeface="Times New Roman"/>
                <a:ea typeface="Calibri" panose="020F0502020204030204" pitchFamily="34" charset="0"/>
                <a:cs typeface="Times New Roman"/>
              </a:rPr>
              <a:t> Each fund is unique and directly benefits our patients, fellow employees, and our community.</a:t>
            </a:r>
            <a:r>
              <a:rPr lang="en-US" sz="1700">
                <a:latin typeface="Times New Roman"/>
                <a:ea typeface="Calibri" panose="020F0502020204030204" pitchFamily="34" charset="0"/>
                <a:cs typeface="Times New Roman"/>
              </a:rPr>
              <a:t> </a:t>
            </a:r>
            <a:r>
              <a:rPr lang="en-US" sz="1700">
                <a:effectLst/>
                <a:latin typeface="Times New Roman"/>
                <a:ea typeface="Calibri" panose="020F0502020204030204" pitchFamily="34" charset="0"/>
                <a:cs typeface="Times New Roman"/>
              </a:rPr>
              <a:t> These funds can help with a broad range of needs.</a:t>
            </a:r>
          </a:p>
          <a:p>
            <a:pPr marR="0" lvl="0">
              <a:lnSpc>
                <a:spcPct val="115000"/>
              </a:lnSpc>
              <a:spcBef>
                <a:spcPts val="0"/>
              </a:spcBef>
              <a:spcAft>
                <a:spcPts val="0"/>
              </a:spcAft>
              <a:buFont typeface="Wingdings" panose="05000000000000000000" pitchFamily="2" charset="2"/>
              <a:buChar char="ü"/>
            </a:pPr>
            <a:endParaRPr lang="en-US" sz="2100">
              <a:latin typeface="Times New Roman" panose="02020603050405020304" pitchFamily="18"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effectLst/>
                <a:latin typeface="Times New Roman" panose="02020603050405020304" pitchFamily="18" charset="0"/>
                <a:ea typeface="Calibri" panose="020F0502020204030204" pitchFamily="34" charset="0"/>
                <a:cs typeface="Times New Roman" panose="02020603050405020304" pitchFamily="18" charset="0"/>
              </a:rPr>
              <a:t>Charitable dollars can provide gas cards for those patients traveling to Guthrie for treatment.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effectLst/>
                <a:latin typeface="Times New Roman" panose="02020603050405020304" pitchFamily="18" charset="0"/>
                <a:ea typeface="Calibri" panose="020F0502020204030204" pitchFamily="34" charset="0"/>
                <a:cs typeface="Times New Roman" panose="02020603050405020304" pitchFamily="18" charset="0"/>
              </a:rPr>
              <a:t>Families can stay in the comfortable home-like atmosphere of the House of Hope, while their loved one is receiving life-saving care at Guthrie.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effectLst/>
                <a:latin typeface="Times New Roman" panose="02020603050405020304" pitchFamily="18" charset="0"/>
                <a:ea typeface="Calibri" panose="020F0502020204030204" pitchFamily="34" charset="0"/>
                <a:cs typeface="Times New Roman" panose="02020603050405020304" pitchFamily="18" charset="0"/>
              </a:rPr>
              <a:t>State of the art equipment can be purchased to keep Guthrie at the forefront of healthcare.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400050" marR="0" indent="-285750">
              <a:lnSpc>
                <a:spcPct val="115000"/>
              </a:lnSpc>
              <a:spcBef>
                <a:spcPts val="0"/>
              </a:spcBef>
              <a:spcAft>
                <a:spcPts val="0"/>
              </a:spcAft>
              <a:buFont typeface="Wingdings" panose="05000000000000000000" pitchFamily="2" charset="2"/>
              <a:buChar char="ü"/>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ü"/>
            </a:pPr>
            <a:r>
              <a:rPr lang="en-US" sz="2100">
                <a:latin typeface="Times New Roman"/>
                <a:ea typeface="Times New Roman" panose="02020603050405020304" pitchFamily="18" charset="0"/>
                <a:cs typeface="Arial"/>
              </a:rPr>
              <a:t> </a:t>
            </a:r>
            <a:r>
              <a:rPr lang="en-US" sz="2100" b="1">
                <a:effectLst/>
                <a:latin typeface="Times New Roman"/>
                <a:ea typeface="Times New Roman" panose="02020603050405020304" pitchFamily="18" charset="0"/>
                <a:cs typeface="Arial"/>
              </a:rPr>
              <a:t>Why does Guthrie need my money?</a:t>
            </a:r>
            <a:r>
              <a:rPr lang="en-US" sz="2100">
                <a:effectLst/>
                <a:latin typeface="Times New Roman"/>
                <a:ea typeface="Times New Roman" panose="02020603050405020304" pitchFamily="18" charset="0"/>
                <a:cs typeface="Arial"/>
              </a:rPr>
              <a:t> – </a:t>
            </a:r>
            <a:r>
              <a:rPr lang="en-US" sz="1700">
                <a:effectLst/>
                <a:latin typeface="Times New Roman"/>
                <a:ea typeface="Times New Roman" panose="02020603050405020304" pitchFamily="18" charset="0"/>
                <a:cs typeface="Arial"/>
              </a:rPr>
              <a:t>As a not-for-profit organization, the donations we receive every year enable us to support numerous programs and services throughout the Guthrie footprint and </a:t>
            </a:r>
            <a:r>
              <a:rPr lang="en-US" sz="1700">
                <a:latin typeface="Times New Roman"/>
                <a:ea typeface="Times New Roman" panose="02020603050405020304" pitchFamily="18" charset="0"/>
                <a:cs typeface="Arial"/>
              </a:rPr>
              <a:t>help</a:t>
            </a:r>
            <a:r>
              <a:rPr lang="en-US" sz="1700">
                <a:effectLst/>
                <a:latin typeface="Times New Roman"/>
                <a:ea typeface="Times New Roman" panose="02020603050405020304" pitchFamily="18" charset="0"/>
                <a:cs typeface="Arial"/>
              </a:rPr>
              <a:t> to ensure that we are able to provide the highest quality of service to the residents of the communities we serve.  </a:t>
            </a:r>
          </a:p>
          <a:p>
            <a:pPr marL="0" marR="0" indent="0">
              <a:lnSpc>
                <a:spcPct val="115000"/>
              </a:lnSpc>
              <a:spcBef>
                <a:spcPts val="0"/>
              </a:spcBef>
              <a:spcAft>
                <a:spcPts val="0"/>
              </a:spcAft>
              <a:buNone/>
            </a:pPr>
            <a:endParaRPr lang="en-US" sz="23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1BC71497-3852-44E2-9F88-96076DEEB0F5}"/>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FAQ’s</a:t>
            </a:r>
          </a:p>
        </p:txBody>
      </p:sp>
    </p:spTree>
    <p:extLst>
      <p:ext uri="{BB962C8B-B14F-4D97-AF65-F5344CB8AC3E}">
        <p14:creationId xmlns:p14="http://schemas.microsoft.com/office/powerpoint/2010/main" val="113696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EA88D-9B9F-4A84-BDEE-485CB35DC538}"/>
              </a:ext>
            </a:extLst>
          </p:cNvPr>
          <p:cNvSpPr>
            <a:spLocks noGrp="1"/>
          </p:cNvSpPr>
          <p:nvPr>
            <p:ph idx="1"/>
          </p:nvPr>
        </p:nvSpPr>
        <p:spPr/>
        <p:txBody>
          <a:bodyPr vert="horz" lIns="91440" tIns="45720" rIns="91440" bIns="45720" rtlCol="0" anchor="t">
            <a:normAutofit fontScale="62500" lnSpcReduction="20000"/>
          </a:bodyPr>
          <a:lstStyle/>
          <a:p>
            <a:pPr>
              <a:lnSpc>
                <a:spcPct val="115000"/>
              </a:lnSpc>
              <a:spcBef>
                <a:spcPts val="0"/>
              </a:spcBef>
              <a:buFont typeface="Wingdings" panose="05000000000000000000" pitchFamily="2" charset="2"/>
              <a:buChar char="ü"/>
            </a:pPr>
            <a:r>
              <a:rPr lang="en-US" dirty="0">
                <a:latin typeface="Times New Roman"/>
                <a:ea typeface="Calibri" panose="020F0502020204030204" pitchFamily="34" charset="0"/>
                <a:cs typeface="Times New Roman"/>
              </a:rPr>
              <a:t> </a:t>
            </a:r>
            <a:r>
              <a:rPr lang="en-US" sz="3200" b="1" dirty="0">
                <a:effectLst/>
                <a:latin typeface="Times New Roman"/>
                <a:ea typeface="Calibri" panose="020F0502020204030204" pitchFamily="34" charset="0"/>
                <a:cs typeface="Times New Roman"/>
              </a:rPr>
              <a:t>What if I can’t donate very much?</a:t>
            </a:r>
            <a:r>
              <a:rPr lang="en-US" b="1" dirty="0">
                <a:latin typeface="Times New Roman"/>
                <a:ea typeface="Calibri" panose="020F0502020204030204" pitchFamily="34" charset="0"/>
                <a:cs typeface="Times New Roman"/>
              </a:rPr>
              <a:t> </a:t>
            </a:r>
            <a:r>
              <a:rPr lang="en-US" sz="3200" b="1" dirty="0">
                <a:effectLst/>
                <a:latin typeface="Times New Roman"/>
                <a:ea typeface="Calibri" panose="020F0502020204030204" pitchFamily="34" charset="0"/>
                <a:cs typeface="Times New Roman"/>
              </a:rPr>
              <a:t> Does a small donation make a difference?</a:t>
            </a:r>
            <a:r>
              <a:rPr lang="en-US" dirty="0">
                <a:latin typeface="Times New Roman"/>
                <a:ea typeface="Calibri" panose="020F0502020204030204" pitchFamily="34" charset="0"/>
                <a:cs typeface="Times New Roman"/>
              </a:rPr>
              <a:t> </a:t>
            </a:r>
            <a:r>
              <a:rPr lang="en-US" sz="3200" dirty="0">
                <a:effectLst/>
                <a:latin typeface="Times New Roman"/>
                <a:ea typeface="Calibri" panose="020F0502020204030204" pitchFamily="34" charset="0"/>
                <a:cs typeface="Times New Roman"/>
              </a:rPr>
              <a:t> </a:t>
            </a:r>
            <a:r>
              <a:rPr lang="en-US" sz="2900" dirty="0">
                <a:effectLst/>
                <a:latin typeface="Times New Roman"/>
                <a:ea typeface="Calibri" panose="020F0502020204030204" pitchFamily="34" charset="0"/>
                <a:cs typeface="Times New Roman"/>
              </a:rPr>
              <a:t>Absolutely, every dollar helps!</a:t>
            </a:r>
            <a:r>
              <a:rPr lang="en-US" sz="2900" dirty="0">
                <a:latin typeface="Times New Roman"/>
                <a:ea typeface="Calibri" panose="020F0502020204030204" pitchFamily="34" charset="0"/>
                <a:cs typeface="Times New Roman"/>
              </a:rPr>
              <a:t> </a:t>
            </a:r>
            <a:r>
              <a:rPr lang="en-US" sz="2900" dirty="0">
                <a:effectLst/>
                <a:latin typeface="Times New Roman"/>
                <a:ea typeface="Calibri" panose="020F0502020204030204" pitchFamily="34" charset="0"/>
                <a:cs typeface="Times New Roman"/>
              </a:rPr>
              <a:t> A donation of $2.00 a pay period can pay for a family to stay one night at the House of Hope</a:t>
            </a:r>
            <a:endParaRPr lang="en-US" sz="3200">
              <a:effectLst/>
              <a:latin typeface="Times New Roman"/>
              <a:ea typeface="Calibri" panose="020F0502020204030204" pitchFamily="34" charset="0"/>
              <a:cs typeface="Times New Roman"/>
            </a:endParaRPr>
          </a:p>
          <a:p>
            <a:pPr marR="0">
              <a:lnSpc>
                <a:spcPct val="115000"/>
              </a:lnSpc>
              <a:spcBef>
                <a:spcPts val="0"/>
              </a:spcBef>
              <a:spcAft>
                <a:spcPts val="0"/>
              </a:spcAft>
              <a:buFont typeface="Wingdings" panose="05000000000000000000" pitchFamily="2" charset="2"/>
              <a:buChar char="ü"/>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Font typeface="Wingdings" panose="05000000000000000000" pitchFamily="2" charset="2"/>
              <a:buChar char="ü"/>
            </a:pPr>
            <a:r>
              <a:rPr lang="en-US" sz="3200" dirty="0">
                <a:effectLst/>
                <a:latin typeface="Times New Roman" panose="02020603050405020304" pitchFamily="18" charset="0"/>
                <a:ea typeface="Arial Unicode MS"/>
                <a:cs typeface="Times New Roman" panose="02020603050405020304" pitchFamily="18" charset="0"/>
              </a:rPr>
              <a:t> </a:t>
            </a:r>
            <a:r>
              <a:rPr lang="en-US" sz="3200" b="1" dirty="0">
                <a:effectLst/>
                <a:latin typeface="Times New Roman" panose="02020603050405020304" pitchFamily="18" charset="0"/>
                <a:ea typeface="Arial Unicode MS"/>
                <a:cs typeface="Times New Roman" panose="02020603050405020304" pitchFamily="18" charset="0"/>
              </a:rPr>
              <a:t>I donated to the United Way.  Isn’t this the same thing?</a:t>
            </a:r>
            <a:r>
              <a:rPr lang="en-US" sz="3200" dirty="0">
                <a:effectLst/>
                <a:latin typeface="Times New Roman" panose="02020603050405020304" pitchFamily="18" charset="0"/>
                <a:ea typeface="Arial Unicode MS"/>
                <a:cs typeface="Times New Roman" panose="02020603050405020304" pitchFamily="18" charset="0"/>
              </a:rPr>
              <a:t> </a:t>
            </a:r>
            <a:r>
              <a:rPr lang="en-US" sz="2900" dirty="0">
                <a:effectLst/>
                <a:latin typeface="Times New Roman" panose="02020603050405020304" pitchFamily="18" charset="0"/>
                <a:ea typeface="Arial Unicode MS"/>
                <a:cs typeface="Times New Roman" panose="02020603050405020304" pitchFamily="18" charset="0"/>
              </a:rPr>
              <a:t>The United Way is a separate not-for-profit organization that Guthrie strongly supports.  The United Way and Guthrie work together to make our community a better place.  The United Way works directly with our community to provide necessary programs to make our regions a better place to live.  Giving to the charitable funds at Guthrie, helps our patients receive the best care possible, it helps make our hospitals and clinics a better place to work, and it helps our community become a better place to live.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Wingdings" panose="05000000000000000000" pitchFamily="2" charset="2"/>
              <a:buChar char="ü"/>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Font typeface="Wingdings" panose="05000000000000000000" pitchFamily="2" charset="2"/>
              <a:buChar char="ü"/>
            </a:pPr>
            <a:r>
              <a:rPr lang="en-US" sz="3200" b="1" dirty="0">
                <a:effectLst/>
                <a:latin typeface="Times New Roman" panose="02020603050405020304" pitchFamily="18" charset="0"/>
                <a:ea typeface="Arial Unicode MS"/>
                <a:cs typeface="Times New Roman" panose="02020603050405020304" pitchFamily="18" charset="0"/>
              </a:rPr>
              <a:t> I want to donate, but I don’t know all the options available to me.</a:t>
            </a:r>
            <a:r>
              <a:rPr lang="en-US" sz="3200" dirty="0">
                <a:effectLst/>
                <a:latin typeface="Times New Roman" panose="02020603050405020304" pitchFamily="18" charset="0"/>
                <a:ea typeface="Arial Unicode MS"/>
                <a:cs typeface="Times New Roman" panose="02020603050405020304" pitchFamily="18" charset="0"/>
              </a:rPr>
              <a:t> </a:t>
            </a:r>
            <a:r>
              <a:rPr lang="en-US" sz="3200" dirty="0">
                <a:latin typeface="Calibri" panose="020F0502020204030204" pitchFamily="34" charset="0"/>
                <a:ea typeface="Arial Unicode MS"/>
                <a:cs typeface="Times New Roman" panose="02020603050405020304" pitchFamily="18" charset="0"/>
              </a:rPr>
              <a:t> </a:t>
            </a:r>
            <a:r>
              <a:rPr lang="en-US" sz="3200" dirty="0">
                <a:effectLst/>
                <a:latin typeface="Times New Roman" panose="02020603050405020304" pitchFamily="18" charset="0"/>
                <a:ea typeface="Arial Unicode MS"/>
                <a:cs typeface="Times New Roman" panose="02020603050405020304" pitchFamily="18" charset="0"/>
              </a:rPr>
              <a:t> </a:t>
            </a:r>
            <a:r>
              <a:rPr lang="en-US" sz="2900" dirty="0">
                <a:effectLst/>
                <a:latin typeface="Times New Roman" panose="02020603050405020304" pitchFamily="18" charset="0"/>
                <a:ea typeface="Arial Unicode MS"/>
                <a:cs typeface="Times New Roman" panose="02020603050405020304" pitchFamily="18" charset="0"/>
              </a:rPr>
              <a:t>There is a list of Guthrie giving options available on your pledge form and online. If you are curious where you can designate your dollars contact Resource Development at 570-887-4420 or Resource _Development@guthrie.org.</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F43198F-8011-465A-BA8E-06C45F3FFF70}"/>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FAQ’s</a:t>
            </a:r>
          </a:p>
        </p:txBody>
      </p:sp>
    </p:spTree>
    <p:extLst>
      <p:ext uri="{BB962C8B-B14F-4D97-AF65-F5344CB8AC3E}">
        <p14:creationId xmlns:p14="http://schemas.microsoft.com/office/powerpoint/2010/main" val="190155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BED3183-619E-45C0-BDED-9EDCEC7D02D1}"/>
              </a:ext>
            </a:extLst>
          </p:cNvPr>
          <p:cNvSpPr txBox="1">
            <a:spLocks/>
          </p:cNvSpPr>
          <p:nvPr/>
        </p:nvSpPr>
        <p:spPr>
          <a:xfrm>
            <a:off x="457200" y="1600200"/>
            <a:ext cx="8229600" cy="4983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2800" i="0" dirty="0">
                <a:solidFill>
                  <a:srgbClr val="212529"/>
                </a:solidFill>
                <a:effectLst/>
                <a:latin typeface="Times New Roman" panose="02020603050405020304" pitchFamily="18" charset="0"/>
                <a:cs typeface="Times New Roman" panose="02020603050405020304" pitchFamily="18" charset="0"/>
              </a:rPr>
              <a:t>2023 Caregiver Campaign Participation Prizes!</a:t>
            </a:r>
          </a:p>
          <a:p>
            <a:pPr marL="0" indent="0">
              <a:lnSpc>
                <a:spcPct val="115000"/>
              </a:lnSpc>
              <a:spcBef>
                <a:spcPts val="0"/>
              </a:spcBef>
              <a:buNone/>
            </a:pPr>
            <a:endParaRPr lang="en-US" sz="2800" i="0" dirty="0">
              <a:solidFill>
                <a:srgbClr val="212529"/>
              </a:solidFill>
              <a:effectLst/>
              <a:latin typeface="Times New Roman" panose="02020603050405020304" pitchFamily="18" charset="0"/>
              <a:cs typeface="Times New Roman" panose="02020603050405020304" pitchFamily="18" charset="0"/>
            </a:endParaRPr>
          </a:p>
          <a:p>
            <a:pPr>
              <a:lnSpc>
                <a:spcPct val="115000"/>
              </a:lnSpc>
              <a:spcBef>
                <a:spcPts val="0"/>
              </a:spcBef>
              <a:buSzPct val="350000"/>
              <a:buBlip>
                <a:blip r:embed="rId2"/>
              </a:buBlip>
            </a:pPr>
            <a:r>
              <a:rPr lang="en-US" sz="1600" b="1" dirty="0">
                <a:solidFill>
                  <a:srgbClr val="212529"/>
                </a:solidFill>
                <a:latin typeface="Times New Roman" panose="02020603050405020304" pitchFamily="18" charset="0"/>
                <a:cs typeface="Times New Roman" panose="02020603050405020304" pitchFamily="18" charset="0"/>
              </a:rPr>
              <a:t>Premium deluxe gift packages</a:t>
            </a:r>
          </a:p>
          <a:p>
            <a:pPr marL="0" indent="0">
              <a:lnSpc>
                <a:spcPct val="115000"/>
              </a:lnSpc>
              <a:spcBef>
                <a:spcPts val="0"/>
              </a:spcBef>
              <a:buSzPct val="350000"/>
              <a:buNone/>
            </a:pPr>
            <a:endParaRPr lang="en-US" sz="1600" dirty="0">
              <a:solidFill>
                <a:srgbClr val="212529"/>
              </a:solidFill>
              <a:latin typeface="Times New Roman" panose="02020603050405020304" pitchFamily="18" charset="0"/>
              <a:cs typeface="Times New Roman" panose="02020603050405020304" pitchFamily="18" charset="0"/>
            </a:endParaRPr>
          </a:p>
          <a:p>
            <a:pPr>
              <a:lnSpc>
                <a:spcPct val="115000"/>
              </a:lnSpc>
              <a:spcBef>
                <a:spcPts val="0"/>
              </a:spcBef>
              <a:buSzPct val="350000"/>
              <a:buBlip>
                <a:blip r:embed="rId2"/>
              </a:buBlip>
            </a:pPr>
            <a:r>
              <a:rPr lang="en-US" sz="1600" b="1" dirty="0">
                <a:solidFill>
                  <a:srgbClr val="212529"/>
                </a:solidFill>
                <a:latin typeface="Times New Roman" panose="02020603050405020304" pitchFamily="18" charset="0"/>
                <a:cs typeface="Times New Roman" panose="02020603050405020304" pitchFamily="18" charset="0"/>
              </a:rPr>
              <a:t>Premium parking at designated locations</a:t>
            </a:r>
          </a:p>
          <a:p>
            <a:pPr marL="0" indent="0">
              <a:lnSpc>
                <a:spcPct val="115000"/>
              </a:lnSpc>
              <a:spcBef>
                <a:spcPts val="0"/>
              </a:spcBef>
              <a:buSzPct val="350000"/>
              <a:buNone/>
            </a:pPr>
            <a:endParaRPr lang="en-US" sz="1600" dirty="0">
              <a:solidFill>
                <a:srgbClr val="212529"/>
              </a:solidFill>
              <a:latin typeface="Times New Roman" panose="02020603050405020304" pitchFamily="18" charset="0"/>
              <a:cs typeface="Times New Roman" panose="02020603050405020304" pitchFamily="18" charset="0"/>
            </a:endParaRPr>
          </a:p>
          <a:p>
            <a:pPr>
              <a:lnSpc>
                <a:spcPct val="115000"/>
              </a:lnSpc>
              <a:spcBef>
                <a:spcPts val="0"/>
              </a:spcBef>
              <a:buSzPct val="350000"/>
              <a:buBlip>
                <a:blip r:embed="rId2"/>
              </a:buBlip>
            </a:pPr>
            <a:r>
              <a:rPr lang="en-US" sz="1600" b="1" dirty="0">
                <a:latin typeface="Times New Roman" panose="02020603050405020304" pitchFamily="18" charset="0"/>
                <a:cs typeface="Times New Roman" panose="02020603050405020304" pitchFamily="18" charset="0"/>
              </a:rPr>
              <a:t>Custom t-shirt that you can wear to work on designated days with a donation of $260 or more!</a:t>
            </a:r>
          </a:p>
          <a:p>
            <a:pPr marL="0" indent="0">
              <a:lnSpc>
                <a:spcPct val="115000"/>
              </a:lnSpc>
              <a:spcBef>
                <a:spcPts val="0"/>
              </a:spcBef>
              <a:buNone/>
            </a:pPr>
            <a:endParaRPr lang="en-US" sz="2400" dirty="0"/>
          </a:p>
        </p:txBody>
      </p:sp>
      <p:pic>
        <p:nvPicPr>
          <p:cNvPr id="18" name="Picture 17">
            <a:extLst>
              <a:ext uri="{FF2B5EF4-FFF2-40B4-BE49-F238E27FC236}">
                <a16:creationId xmlns:a16="http://schemas.microsoft.com/office/drawing/2014/main" id="{AF9DEE11-5CCF-476E-A021-BB1CF2836C5B}"/>
              </a:ext>
            </a:extLst>
          </p:cNvPr>
          <p:cNvPicPr>
            <a:picLocks noChangeAspect="1"/>
          </p:cNvPicPr>
          <p:nvPr/>
        </p:nvPicPr>
        <p:blipFill>
          <a:blip r:embed="rId3"/>
          <a:stretch>
            <a:fillRect/>
          </a:stretch>
        </p:blipFill>
        <p:spPr>
          <a:xfrm>
            <a:off x="579302" y="4518537"/>
            <a:ext cx="2140666" cy="1276166"/>
          </a:xfrm>
          <a:prstGeom prst="rect">
            <a:avLst/>
          </a:prstGeom>
        </p:spPr>
      </p:pic>
      <p:pic>
        <p:nvPicPr>
          <p:cNvPr id="20" name="Picture 19">
            <a:extLst>
              <a:ext uri="{FF2B5EF4-FFF2-40B4-BE49-F238E27FC236}">
                <a16:creationId xmlns:a16="http://schemas.microsoft.com/office/drawing/2014/main" id="{ADD7C3E9-3433-48E3-90E7-93B3E096B46B}"/>
              </a:ext>
            </a:extLst>
          </p:cNvPr>
          <p:cNvPicPr>
            <a:picLocks noChangeAspect="1"/>
          </p:cNvPicPr>
          <p:nvPr/>
        </p:nvPicPr>
        <p:blipFill>
          <a:blip r:embed="rId4"/>
          <a:stretch>
            <a:fillRect/>
          </a:stretch>
        </p:blipFill>
        <p:spPr>
          <a:xfrm>
            <a:off x="6096891" y="4518537"/>
            <a:ext cx="2359211" cy="1276166"/>
          </a:xfrm>
          <a:prstGeom prst="rect">
            <a:avLst/>
          </a:prstGeom>
        </p:spPr>
      </p:pic>
      <p:sp>
        <p:nvSpPr>
          <p:cNvPr id="28" name="Title 1">
            <a:extLst>
              <a:ext uri="{FF2B5EF4-FFF2-40B4-BE49-F238E27FC236}">
                <a16:creationId xmlns:a16="http://schemas.microsoft.com/office/drawing/2014/main" id="{AFE5C5F5-FCF4-41D8-8D2B-4E79EA2E3ED0}"/>
              </a:ext>
            </a:extLst>
          </p:cNvPr>
          <p:cNvSpPr>
            <a:spLocks noGrp="1"/>
          </p:cNvSpPr>
          <p:nvPr>
            <p:ph type="title"/>
          </p:nvPr>
        </p:nvSpPr>
        <p:spPr>
          <a:xfrm>
            <a:off x="457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Caregivers Unite! Your Gift is Powerful </a:t>
            </a:r>
          </a:p>
        </p:txBody>
      </p:sp>
      <p:pic>
        <p:nvPicPr>
          <p:cNvPr id="2" name="Picture 2">
            <a:extLst>
              <a:ext uri="{FF2B5EF4-FFF2-40B4-BE49-F238E27FC236}">
                <a16:creationId xmlns:a16="http://schemas.microsoft.com/office/drawing/2014/main" id="{0A556167-1BCA-C632-7343-12639CC1E004}"/>
              </a:ext>
            </a:extLst>
          </p:cNvPr>
          <p:cNvPicPr>
            <a:picLocks noChangeAspect="1"/>
          </p:cNvPicPr>
          <p:nvPr/>
        </p:nvPicPr>
        <p:blipFill>
          <a:blip r:embed="rId5"/>
          <a:stretch>
            <a:fillRect/>
          </a:stretch>
        </p:blipFill>
        <p:spPr>
          <a:xfrm>
            <a:off x="2713549" y="4344013"/>
            <a:ext cx="3338974" cy="2022988"/>
          </a:xfrm>
          <a:prstGeom prst="rect">
            <a:avLst/>
          </a:prstGeom>
        </p:spPr>
      </p:pic>
    </p:spTree>
    <p:extLst>
      <p:ext uri="{BB962C8B-B14F-4D97-AF65-F5344CB8AC3E}">
        <p14:creationId xmlns:p14="http://schemas.microsoft.com/office/powerpoint/2010/main" val="200620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5607c8-338c-4051-9df4-d424d02bac37">
      <Terms xmlns="http://schemas.microsoft.com/office/infopath/2007/PartnerControls"/>
    </lcf76f155ced4ddcb4097134ff3c332f>
    <TaxCatchAll xmlns="77d333c5-1c7f-4d9c-bd89-0e251e3e73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D080623422064EAE08735B4C835341" ma:contentTypeVersion="16" ma:contentTypeDescription="Create a new document." ma:contentTypeScope="" ma:versionID="91d41f4a7e2194f8fcaa885e5f80e97c">
  <xsd:schema xmlns:xsd="http://www.w3.org/2001/XMLSchema" xmlns:xs="http://www.w3.org/2001/XMLSchema" xmlns:p="http://schemas.microsoft.com/office/2006/metadata/properties" xmlns:ns2="975607c8-338c-4051-9df4-d424d02bac37" xmlns:ns3="77d333c5-1c7f-4d9c-bd89-0e251e3e73c0" targetNamespace="http://schemas.microsoft.com/office/2006/metadata/properties" ma:root="true" ma:fieldsID="eaf028260f164ed71708104b03f62d25" ns2:_="" ns3:_="">
    <xsd:import namespace="975607c8-338c-4051-9df4-d424d02bac37"/>
    <xsd:import namespace="77d333c5-1c7f-4d9c-bd89-0e251e3e73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607c8-338c-4051-9df4-d424d02ba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53b17c-41b9-4956-8bcd-828850fa21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d333c5-1c7f-4d9c-bd89-0e251e3e73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748883-6922-496e-add4-0e6e1dd845c2}" ma:internalName="TaxCatchAll" ma:showField="CatchAllData" ma:web="77d333c5-1c7f-4d9c-bd89-0e251e3e73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DAB5CF-9FE2-438F-A08A-2F920B22AEC1}">
  <ds:schemaRefs>
    <ds:schemaRef ds:uri="77d333c5-1c7f-4d9c-bd89-0e251e3e73c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75607c8-338c-4051-9df4-d424d02bac3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CA64F31-28F3-444B-99D7-A040710A5ADF}">
  <ds:schemaRefs>
    <ds:schemaRef ds:uri="http://schemas.microsoft.com/sharepoint/v3/contenttype/forms"/>
  </ds:schemaRefs>
</ds:datastoreItem>
</file>

<file path=customXml/itemProps3.xml><?xml version="1.0" encoding="utf-8"?>
<ds:datastoreItem xmlns:ds="http://schemas.openxmlformats.org/officeDocument/2006/customXml" ds:itemID="{95B0E383-5E57-40D2-8942-2962C20C9A88}">
  <ds:schemaRefs>
    <ds:schemaRef ds:uri="77d333c5-1c7f-4d9c-bd89-0e251e3e73c0"/>
    <ds:schemaRef ds:uri="975607c8-338c-4051-9df4-d424d02bac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On-screen Show (4:3)</PresentationFormat>
  <Paragraphs>97</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2023 Caregiver Campaign Caregivers Unite! Your Gift is Powerful  </vt:lpstr>
      <vt:lpstr>2023 Caregiver Campaign Caregivers Unite! Your Gift is Powerful </vt:lpstr>
      <vt:lpstr>2023 Caregiver Campaign Caregivers Unite! Your Gift is Powerful </vt:lpstr>
      <vt:lpstr>2023 Caregiver Campaign Caregivers Unite! Your Gift is Powerful </vt:lpstr>
      <vt:lpstr>2023 Caregiver Campaign Caregivers Unite! Your Gift is Powerful </vt:lpstr>
      <vt:lpstr>2023 Caregiver Campaign Caregivers Unite! Your Gift is Powerful </vt:lpstr>
      <vt:lpstr>2023 Caregiver Campaign FAQ’s</vt:lpstr>
      <vt:lpstr>2023 Caregiver Campaign FAQ’s</vt:lpstr>
      <vt:lpstr>2023 Caregiver Campaign Caregivers Unite! Your Gift is Powerful </vt:lpstr>
      <vt:lpstr>2023 Caregiver Campaign Caregivers Unite! Your Gift is Powerful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Sharkey, Brent</dc:creator>
  <cp:lastModifiedBy>Benjamin, Nichole</cp:lastModifiedBy>
  <cp:revision>42</cp:revision>
  <cp:lastPrinted>2013-04-30T17:42:44Z</cp:lastPrinted>
  <dcterms:created xsi:type="dcterms:W3CDTF">2013-04-26T12:45:04Z</dcterms:created>
  <dcterms:modified xsi:type="dcterms:W3CDTF">2023-02-14T20:57:44Z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0x01010054D080623422064EAE08735B4C835341</vt:lpwstr>
  </property>
  <property fmtid="{D5CDD505-2E9C-101B-9397-08002B2CF9AE}" pid="3" name="MediaServiceImageTags">
    <vt:lpwstr/>
  </property>
</Properties>
</file>